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4" r:id="rId2"/>
    <p:sldId id="258" r:id="rId3"/>
    <p:sldId id="259" r:id="rId4"/>
    <p:sldId id="275" r:id="rId5"/>
    <p:sldId id="272" r:id="rId6"/>
    <p:sldId id="276" r:id="rId7"/>
    <p:sldId id="277" r:id="rId8"/>
    <p:sldId id="278" r:id="rId9"/>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C147A-45C0-4B67-8A6B-B45958ABDCA3}" v="69" dt="2025-11-12T18:03:41.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p:scale>
          <a:sx n="130" d="100"/>
          <a:sy n="130" d="100"/>
        </p:scale>
        <p:origin x="600"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Emily" userId="4bfe045f-1f3d-4cdf-9803-b47011ec9363" providerId="ADAL" clId="{CE8E2D9F-0B67-4DB2-9D0D-DF383CC95B2A}"/>
    <pc:docChg chg="undo custSel addSld delSld modSld">
      <pc:chgData name="Johnston, Emily" userId="4bfe045f-1f3d-4cdf-9803-b47011ec9363" providerId="ADAL" clId="{CE8E2D9F-0B67-4DB2-9D0D-DF383CC95B2A}" dt="2025-10-22T16:11:33.414" v="891" actId="1076"/>
      <pc:docMkLst>
        <pc:docMk/>
      </pc:docMkLst>
      <pc:sldChg chg="addSp delSp modSp del mod">
        <pc:chgData name="Johnston, Emily" userId="4bfe045f-1f3d-4cdf-9803-b47011ec9363" providerId="ADAL" clId="{CE8E2D9F-0B67-4DB2-9D0D-DF383CC95B2A}" dt="2025-10-22T14:20:46.950" v="236" actId="47"/>
        <pc:sldMkLst>
          <pc:docMk/>
          <pc:sldMk cId="1545357650" sldId="257"/>
        </pc:sldMkLst>
      </pc:sldChg>
      <pc:sldChg chg="addSp delSp modSp mod setBg">
        <pc:chgData name="Johnston, Emily" userId="4bfe045f-1f3d-4cdf-9803-b47011ec9363" providerId="ADAL" clId="{CE8E2D9F-0B67-4DB2-9D0D-DF383CC95B2A}" dt="2025-10-22T14:10:15.640" v="79" actId="1076"/>
        <pc:sldMkLst>
          <pc:docMk/>
          <pc:sldMk cId="3049483886" sldId="258"/>
        </pc:sldMkLst>
        <pc:spChg chg="mod">
          <ac:chgData name="Johnston, Emily" userId="4bfe045f-1f3d-4cdf-9803-b47011ec9363" providerId="ADAL" clId="{CE8E2D9F-0B67-4DB2-9D0D-DF383CC95B2A}" dt="2025-10-22T14:07:16.481" v="14" actId="1076"/>
          <ac:spMkLst>
            <pc:docMk/>
            <pc:sldMk cId="3049483886" sldId="258"/>
            <ac:spMk id="2" creationId="{D74AD989-60DA-E3F8-4931-F4AB2DA34FC1}"/>
          </ac:spMkLst>
        </pc:spChg>
        <pc:spChg chg="add mod">
          <ac:chgData name="Johnston, Emily" userId="4bfe045f-1f3d-4cdf-9803-b47011ec9363" providerId="ADAL" clId="{CE8E2D9F-0B67-4DB2-9D0D-DF383CC95B2A}" dt="2025-10-22T14:10:05.435" v="76" actId="27636"/>
          <ac:spMkLst>
            <pc:docMk/>
            <pc:sldMk cId="3049483886" sldId="258"/>
            <ac:spMk id="5" creationId="{A0C95551-9DC9-16D1-DB0E-119222F5F552}"/>
          </ac:spMkLst>
        </pc:spChg>
        <pc:spChg chg="add mod">
          <ac:chgData name="Johnston, Emily" userId="4bfe045f-1f3d-4cdf-9803-b47011ec9363" providerId="ADAL" clId="{CE8E2D9F-0B67-4DB2-9D0D-DF383CC95B2A}" dt="2025-10-22T14:10:10.103" v="77" actId="1076"/>
          <ac:spMkLst>
            <pc:docMk/>
            <pc:sldMk cId="3049483886" sldId="258"/>
            <ac:spMk id="9" creationId="{D1B68D13-FC94-A831-2AF5-AB82BE30C579}"/>
          </ac:spMkLst>
        </pc:spChg>
        <pc:spChg chg="add">
          <ac:chgData name="Johnston, Emily" userId="4bfe045f-1f3d-4cdf-9803-b47011ec9363" providerId="ADAL" clId="{CE8E2D9F-0B67-4DB2-9D0D-DF383CC95B2A}" dt="2025-10-22T14:07:04.438" v="12" actId="26606"/>
          <ac:spMkLst>
            <pc:docMk/>
            <pc:sldMk cId="3049483886" sldId="258"/>
            <ac:spMk id="41" creationId="{1E020063-2385-44AC-BD67-258E1F0B9FCE}"/>
          </ac:spMkLst>
        </pc:spChg>
        <pc:spChg chg="add">
          <ac:chgData name="Johnston, Emily" userId="4bfe045f-1f3d-4cdf-9803-b47011ec9363" providerId="ADAL" clId="{CE8E2D9F-0B67-4DB2-9D0D-DF383CC95B2A}" dt="2025-10-22T14:07:04.438" v="12" actId="26606"/>
          <ac:spMkLst>
            <pc:docMk/>
            <pc:sldMk cId="3049483886" sldId="258"/>
            <ac:spMk id="42" creationId="{7E014A0B-5338-4077-AFE9-A90D04D4492B}"/>
          </ac:spMkLst>
        </pc:spChg>
        <pc:grpChg chg="add">
          <ac:chgData name="Johnston, Emily" userId="4bfe045f-1f3d-4cdf-9803-b47011ec9363" providerId="ADAL" clId="{CE8E2D9F-0B67-4DB2-9D0D-DF383CC95B2A}" dt="2025-10-22T14:07:04.438" v="12" actId="26606"/>
          <ac:grpSpMkLst>
            <pc:docMk/>
            <pc:sldMk cId="3049483886" sldId="258"/>
            <ac:grpSpMk id="36" creationId="{466920E5-8640-4C24-A775-8647637094A7}"/>
          </ac:grpSpMkLst>
        </pc:grpChg>
        <pc:grpChg chg="add">
          <ac:chgData name="Johnston, Emily" userId="4bfe045f-1f3d-4cdf-9803-b47011ec9363" providerId="ADAL" clId="{CE8E2D9F-0B67-4DB2-9D0D-DF383CC95B2A}" dt="2025-10-22T14:07:04.438" v="12" actId="26606"/>
          <ac:grpSpMkLst>
            <pc:docMk/>
            <pc:sldMk cId="3049483886" sldId="258"/>
            <ac:grpSpMk id="43" creationId="{78127680-150F-4A90-9950-F66392578116}"/>
          </ac:grpSpMkLst>
        </pc:grpChg>
        <pc:picChg chg="add mod">
          <ac:chgData name="Johnston, Emily" userId="4bfe045f-1f3d-4cdf-9803-b47011ec9363" providerId="ADAL" clId="{CE8E2D9F-0B67-4DB2-9D0D-DF383CC95B2A}" dt="2025-10-22T14:10:15.640" v="79" actId="1076"/>
          <ac:picMkLst>
            <pc:docMk/>
            <pc:sldMk cId="3049483886" sldId="258"/>
            <ac:picMk id="8" creationId="{6E2079CB-9EC3-8131-44EB-A32633B18B05}"/>
          </ac:picMkLst>
        </pc:picChg>
      </pc:sldChg>
      <pc:sldChg chg="addSp modSp mod">
        <pc:chgData name="Johnston, Emily" userId="4bfe045f-1f3d-4cdf-9803-b47011ec9363" providerId="ADAL" clId="{CE8E2D9F-0B67-4DB2-9D0D-DF383CC95B2A}" dt="2025-10-22T14:34:40.287" v="719" actId="14100"/>
        <pc:sldMkLst>
          <pc:docMk/>
          <pc:sldMk cId="191243481" sldId="259"/>
        </pc:sldMkLst>
        <pc:spChg chg="add mod">
          <ac:chgData name="Johnston, Emily" userId="4bfe045f-1f3d-4cdf-9803-b47011ec9363" providerId="ADAL" clId="{CE8E2D9F-0B67-4DB2-9D0D-DF383CC95B2A}" dt="2025-10-22T14:34:40.287" v="719" actId="14100"/>
          <ac:spMkLst>
            <pc:docMk/>
            <pc:sldMk cId="191243481" sldId="259"/>
            <ac:spMk id="2" creationId="{9A7876ED-5D48-C34A-7FAC-6C1C31CFA81F}"/>
          </ac:spMkLst>
        </pc:spChg>
        <pc:spChg chg="mod">
          <ac:chgData name="Johnston, Emily" userId="4bfe045f-1f3d-4cdf-9803-b47011ec9363" providerId="ADAL" clId="{CE8E2D9F-0B67-4DB2-9D0D-DF383CC95B2A}" dt="2025-10-22T14:29:32.609" v="473" actId="1076"/>
          <ac:spMkLst>
            <pc:docMk/>
            <pc:sldMk cId="191243481" sldId="259"/>
            <ac:spMk id="6" creationId="{61D9F60F-F13B-1086-50C1-85D73CC0740F}"/>
          </ac:spMkLst>
        </pc:spChg>
        <pc:graphicFrameChg chg="mod modGraphic">
          <ac:chgData name="Johnston, Emily" userId="4bfe045f-1f3d-4cdf-9803-b47011ec9363" providerId="ADAL" clId="{CE8E2D9F-0B67-4DB2-9D0D-DF383CC95B2A}" dt="2025-10-22T14:31:29.269" v="594" actId="1076"/>
          <ac:graphicFrameMkLst>
            <pc:docMk/>
            <pc:sldMk cId="191243481" sldId="259"/>
            <ac:graphicFrameMk id="10" creationId="{065D4AC4-7957-AA62-C1A0-FE4F2CF00CA3}"/>
          </ac:graphicFrameMkLst>
        </pc:graphicFrameChg>
      </pc:sldChg>
      <pc:sldChg chg="del">
        <pc:chgData name="Johnston, Emily" userId="4bfe045f-1f3d-4cdf-9803-b47011ec9363" providerId="ADAL" clId="{CE8E2D9F-0B67-4DB2-9D0D-DF383CC95B2A}" dt="2025-10-22T14:54:03.653" v="727" actId="47"/>
        <pc:sldMkLst>
          <pc:docMk/>
          <pc:sldMk cId="3356791903" sldId="260"/>
        </pc:sldMkLst>
      </pc:sldChg>
      <pc:sldChg chg="del">
        <pc:chgData name="Johnston, Emily" userId="4bfe045f-1f3d-4cdf-9803-b47011ec9363" providerId="ADAL" clId="{CE8E2D9F-0B67-4DB2-9D0D-DF383CC95B2A}" dt="2025-10-22T14:54:02.484" v="725" actId="47"/>
        <pc:sldMkLst>
          <pc:docMk/>
          <pc:sldMk cId="3285007833" sldId="261"/>
        </pc:sldMkLst>
      </pc:sldChg>
      <pc:sldChg chg="addSp delSp modSp mod">
        <pc:chgData name="Johnston, Emily" userId="4bfe045f-1f3d-4cdf-9803-b47011ec9363" providerId="ADAL" clId="{CE8E2D9F-0B67-4DB2-9D0D-DF383CC95B2A}" dt="2025-10-22T14:59:13.671" v="890"/>
        <pc:sldMkLst>
          <pc:docMk/>
          <pc:sldMk cId="2755977508" sldId="262"/>
        </pc:sldMkLst>
      </pc:sldChg>
      <pc:sldChg chg="del">
        <pc:chgData name="Johnston, Emily" userId="4bfe045f-1f3d-4cdf-9803-b47011ec9363" providerId="ADAL" clId="{CE8E2D9F-0B67-4DB2-9D0D-DF383CC95B2A}" dt="2025-10-22T14:54:04.385" v="728" actId="47"/>
        <pc:sldMkLst>
          <pc:docMk/>
          <pc:sldMk cId="2212214201" sldId="264"/>
        </pc:sldMkLst>
      </pc:sldChg>
      <pc:sldChg chg="del">
        <pc:chgData name="Johnston, Emily" userId="4bfe045f-1f3d-4cdf-9803-b47011ec9363" providerId="ADAL" clId="{CE8E2D9F-0B67-4DB2-9D0D-DF383CC95B2A}" dt="2025-10-22T14:54:03.091" v="726" actId="47"/>
        <pc:sldMkLst>
          <pc:docMk/>
          <pc:sldMk cId="760599453" sldId="265"/>
        </pc:sldMkLst>
      </pc:sldChg>
      <pc:sldChg chg="del">
        <pc:chgData name="Johnston, Emily" userId="4bfe045f-1f3d-4cdf-9803-b47011ec9363" providerId="ADAL" clId="{CE8E2D9F-0B67-4DB2-9D0D-DF383CC95B2A}" dt="2025-10-22T14:54:00.261" v="720" actId="47"/>
        <pc:sldMkLst>
          <pc:docMk/>
          <pc:sldMk cId="1606010280" sldId="266"/>
        </pc:sldMkLst>
      </pc:sldChg>
      <pc:sldChg chg="del">
        <pc:chgData name="Johnston, Emily" userId="4bfe045f-1f3d-4cdf-9803-b47011ec9363" providerId="ADAL" clId="{CE8E2D9F-0B67-4DB2-9D0D-DF383CC95B2A}" dt="2025-10-22T14:54:01.731" v="723" actId="47"/>
        <pc:sldMkLst>
          <pc:docMk/>
          <pc:sldMk cId="3120658537" sldId="270"/>
        </pc:sldMkLst>
      </pc:sldChg>
      <pc:sldChg chg="del">
        <pc:chgData name="Johnston, Emily" userId="4bfe045f-1f3d-4cdf-9803-b47011ec9363" providerId="ADAL" clId="{CE8E2D9F-0B67-4DB2-9D0D-DF383CC95B2A}" dt="2025-10-22T14:54:01.337" v="722" actId="47"/>
        <pc:sldMkLst>
          <pc:docMk/>
          <pc:sldMk cId="1655039066" sldId="271"/>
        </pc:sldMkLst>
      </pc:sldChg>
      <pc:sldChg chg="del">
        <pc:chgData name="Johnston, Emily" userId="4bfe045f-1f3d-4cdf-9803-b47011ec9363" providerId="ADAL" clId="{CE8E2D9F-0B67-4DB2-9D0D-DF383CC95B2A}" dt="2025-10-22T14:54:00.828" v="721" actId="47"/>
        <pc:sldMkLst>
          <pc:docMk/>
          <pc:sldMk cId="1263486907" sldId="272"/>
        </pc:sldMkLst>
      </pc:sldChg>
      <pc:sldChg chg="del">
        <pc:chgData name="Johnston, Emily" userId="4bfe045f-1f3d-4cdf-9803-b47011ec9363" providerId="ADAL" clId="{CE8E2D9F-0B67-4DB2-9D0D-DF383CC95B2A}" dt="2025-10-22T14:54:02.033" v="724" actId="47"/>
        <pc:sldMkLst>
          <pc:docMk/>
          <pc:sldMk cId="2070466118" sldId="273"/>
        </pc:sldMkLst>
      </pc:sldChg>
      <pc:sldChg chg="addSp delSp modSp new mod setBg setClrOvrMap">
        <pc:chgData name="Johnston, Emily" userId="4bfe045f-1f3d-4cdf-9803-b47011ec9363" providerId="ADAL" clId="{CE8E2D9F-0B67-4DB2-9D0D-DF383CC95B2A}" dt="2025-10-22T16:11:33.414" v="891" actId="1076"/>
        <pc:sldMkLst>
          <pc:docMk/>
          <pc:sldMk cId="3624889890" sldId="274"/>
        </pc:sldMkLst>
        <pc:spChg chg="add mod ord">
          <ac:chgData name="Johnston, Emily" userId="4bfe045f-1f3d-4cdf-9803-b47011ec9363" providerId="ADAL" clId="{CE8E2D9F-0B67-4DB2-9D0D-DF383CC95B2A}" dt="2025-10-22T14:21:10.297" v="245" actId="403"/>
          <ac:spMkLst>
            <pc:docMk/>
            <pc:sldMk cId="3624889890" sldId="274"/>
            <ac:spMk id="5" creationId="{12AFFDE4-80D5-3D3A-3DEE-B04FF8AFC775}"/>
          </ac:spMkLst>
        </pc:spChg>
        <pc:spChg chg="add mod ord">
          <ac:chgData name="Johnston, Emily" userId="4bfe045f-1f3d-4cdf-9803-b47011ec9363" providerId="ADAL" clId="{CE8E2D9F-0B67-4DB2-9D0D-DF383CC95B2A}" dt="2025-10-22T14:20:59.891" v="239" actId="14100"/>
          <ac:spMkLst>
            <pc:docMk/>
            <pc:sldMk cId="3624889890" sldId="274"/>
            <ac:spMk id="6" creationId="{666C6DFF-3433-29C7-C3FA-DC5C17C2CACF}"/>
          </ac:spMkLst>
        </pc:spChg>
        <pc:spChg chg="add">
          <ac:chgData name="Johnston, Emily" userId="4bfe045f-1f3d-4cdf-9803-b47011ec9363" providerId="ADAL" clId="{CE8E2D9F-0B67-4DB2-9D0D-DF383CC95B2A}" dt="2025-10-22T14:20:24.659" v="228" actId="26606"/>
          <ac:spMkLst>
            <pc:docMk/>
            <pc:sldMk cId="3624889890" sldId="274"/>
            <ac:spMk id="1061" creationId="{2A5A43CD-B8A9-49DF-A7B3-058B6CEEAA57}"/>
          </ac:spMkLst>
        </pc:spChg>
        <pc:spChg chg="add">
          <ac:chgData name="Johnston, Emily" userId="4bfe045f-1f3d-4cdf-9803-b47011ec9363" providerId="ADAL" clId="{CE8E2D9F-0B67-4DB2-9D0D-DF383CC95B2A}" dt="2025-10-22T14:20:24.659" v="228" actId="26606"/>
          <ac:spMkLst>
            <pc:docMk/>
            <pc:sldMk cId="3624889890" sldId="274"/>
            <ac:spMk id="1063" creationId="{C77DEC3A-5EAB-410D-B312-9B3880B08A16}"/>
          </ac:spMkLst>
        </pc:spChg>
        <pc:spChg chg="add">
          <ac:chgData name="Johnston, Emily" userId="4bfe045f-1f3d-4cdf-9803-b47011ec9363" providerId="ADAL" clId="{CE8E2D9F-0B67-4DB2-9D0D-DF383CC95B2A}" dt="2025-10-22T14:20:24.659" v="228" actId="26606"/>
          <ac:spMkLst>
            <pc:docMk/>
            <pc:sldMk cId="3624889890" sldId="274"/>
            <ac:spMk id="1064" creationId="{CAB4EFC4-7E1F-4404-9835-FA919F09874C}"/>
          </ac:spMkLst>
        </pc:spChg>
        <pc:spChg chg="add">
          <ac:chgData name="Johnston, Emily" userId="4bfe045f-1f3d-4cdf-9803-b47011ec9363" providerId="ADAL" clId="{CE8E2D9F-0B67-4DB2-9D0D-DF383CC95B2A}" dt="2025-10-22T14:20:24.659" v="228" actId="26606"/>
          <ac:spMkLst>
            <pc:docMk/>
            <pc:sldMk cId="3624889890" sldId="274"/>
            <ac:spMk id="1065" creationId="{1C0E6BBD-8793-4948-9A3C-F7F772174FB0}"/>
          </ac:spMkLst>
        </pc:spChg>
        <pc:spChg chg="add">
          <ac:chgData name="Johnston, Emily" userId="4bfe045f-1f3d-4cdf-9803-b47011ec9363" providerId="ADAL" clId="{CE8E2D9F-0B67-4DB2-9D0D-DF383CC95B2A}" dt="2025-10-22T14:20:24.659" v="228" actId="26606"/>
          <ac:spMkLst>
            <pc:docMk/>
            <pc:sldMk cId="3624889890" sldId="274"/>
            <ac:spMk id="1066" creationId="{89C1BF26-4E8B-4F40-A7F7-7421DA8E0A75}"/>
          </ac:spMkLst>
        </pc:spChg>
        <pc:spChg chg="add">
          <ac:chgData name="Johnston, Emily" userId="4bfe045f-1f3d-4cdf-9803-b47011ec9363" providerId="ADAL" clId="{CE8E2D9F-0B67-4DB2-9D0D-DF383CC95B2A}" dt="2025-10-22T14:20:24.659" v="228" actId="26606"/>
          <ac:spMkLst>
            <pc:docMk/>
            <pc:sldMk cId="3624889890" sldId="274"/>
            <ac:spMk id="1067" creationId="{CA70EFFE-F930-4125-919D-2F04E1A80915}"/>
          </ac:spMkLst>
        </pc:spChg>
        <pc:spChg chg="add">
          <ac:chgData name="Johnston, Emily" userId="4bfe045f-1f3d-4cdf-9803-b47011ec9363" providerId="ADAL" clId="{CE8E2D9F-0B67-4DB2-9D0D-DF383CC95B2A}" dt="2025-10-22T14:20:24.659" v="228" actId="26606"/>
          <ac:spMkLst>
            <pc:docMk/>
            <pc:sldMk cId="3624889890" sldId="274"/>
            <ac:spMk id="1068" creationId="{A28DD5A3-69CE-4072-B49C-A9C37D580949}"/>
          </ac:spMkLst>
        </pc:spChg>
        <pc:picChg chg="add mod ord">
          <ac:chgData name="Johnston, Emily" userId="4bfe045f-1f3d-4cdf-9803-b47011ec9363" providerId="ADAL" clId="{CE8E2D9F-0B67-4DB2-9D0D-DF383CC95B2A}" dt="2025-10-22T14:20:24.613" v="227" actId="26606"/>
          <ac:picMkLst>
            <pc:docMk/>
            <pc:sldMk cId="3624889890" sldId="274"/>
            <ac:picMk id="3" creationId="{9DCA8CFC-5DAD-613C-9A7A-885C5FD38419}"/>
          </ac:picMkLst>
        </pc:picChg>
        <pc:picChg chg="add mod ord">
          <ac:chgData name="Johnston, Emily" userId="4bfe045f-1f3d-4cdf-9803-b47011ec9363" providerId="ADAL" clId="{CE8E2D9F-0B67-4DB2-9D0D-DF383CC95B2A}" dt="2025-10-22T16:11:33.414" v="891" actId="1076"/>
          <ac:picMkLst>
            <pc:docMk/>
            <pc:sldMk cId="3624889890" sldId="274"/>
            <ac:picMk id="4" creationId="{4256D6BD-7848-DC1C-B944-12AC686FD02A}"/>
          </ac:picMkLst>
        </pc:picChg>
        <pc:picChg chg="add mod">
          <ac:chgData name="Johnston, Emily" userId="4bfe045f-1f3d-4cdf-9803-b47011ec9363" providerId="ADAL" clId="{CE8E2D9F-0B67-4DB2-9D0D-DF383CC95B2A}" dt="2025-10-22T14:19:27.969" v="223" actId="1076"/>
          <ac:picMkLst>
            <pc:docMk/>
            <pc:sldMk cId="3624889890" sldId="274"/>
            <ac:picMk id="7" creationId="{02880D8A-4062-4C37-2B07-EA6B0E3699A5}"/>
          </ac:picMkLst>
        </pc:picChg>
        <pc:picChg chg="add mod">
          <ac:chgData name="Johnston, Emily" userId="4bfe045f-1f3d-4cdf-9803-b47011ec9363" providerId="ADAL" clId="{CE8E2D9F-0B67-4DB2-9D0D-DF383CC95B2A}" dt="2025-10-22T14:20:24.613" v="227" actId="26606"/>
          <ac:picMkLst>
            <pc:docMk/>
            <pc:sldMk cId="3624889890" sldId="274"/>
            <ac:picMk id="1026" creationId="{84CF76F0-01E9-6C22-FA14-32A266464E6E}"/>
          </ac:picMkLst>
        </pc:picChg>
      </pc:sldChg>
    </pc:docChg>
  </pc:docChgLst>
  <pc:docChgLst>
    <pc:chgData name="Johnston, Emily" userId="4bfe045f-1f3d-4cdf-9803-b47011ec9363" providerId="ADAL" clId="{1C1DB8FB-6087-4FF8-9854-6878043D37AF}"/>
    <pc:docChg chg="undo custSel addSld delSld modSld sldOrd">
      <pc:chgData name="Johnston, Emily" userId="4bfe045f-1f3d-4cdf-9803-b47011ec9363" providerId="ADAL" clId="{1C1DB8FB-6087-4FF8-9854-6878043D37AF}" dt="2025-11-12T18:10:25.058" v="5862" actId="20577"/>
      <pc:docMkLst>
        <pc:docMk/>
      </pc:docMkLst>
      <pc:sldChg chg="modSp mod">
        <pc:chgData name="Johnston, Emily" userId="4bfe045f-1f3d-4cdf-9803-b47011ec9363" providerId="ADAL" clId="{1C1DB8FB-6087-4FF8-9854-6878043D37AF}" dt="2025-11-12T17:50:10.452" v="5043" actId="1076"/>
        <pc:sldMkLst>
          <pc:docMk/>
          <pc:sldMk cId="3049483886" sldId="258"/>
        </pc:sldMkLst>
        <pc:spChg chg="mod">
          <ac:chgData name="Johnston, Emily" userId="4bfe045f-1f3d-4cdf-9803-b47011ec9363" providerId="ADAL" clId="{1C1DB8FB-6087-4FF8-9854-6878043D37AF}" dt="2025-11-12T17:50:08.669" v="5041" actId="1076"/>
          <ac:spMkLst>
            <pc:docMk/>
            <pc:sldMk cId="3049483886" sldId="258"/>
            <ac:spMk id="9" creationId="{D1B68D13-FC94-A831-2AF5-AB82BE30C579}"/>
          </ac:spMkLst>
        </pc:spChg>
        <pc:picChg chg="mod">
          <ac:chgData name="Johnston, Emily" userId="4bfe045f-1f3d-4cdf-9803-b47011ec9363" providerId="ADAL" clId="{1C1DB8FB-6087-4FF8-9854-6878043D37AF}" dt="2025-11-12T17:50:10.452" v="5043" actId="1076"/>
          <ac:picMkLst>
            <pc:docMk/>
            <pc:sldMk cId="3049483886" sldId="258"/>
            <ac:picMk id="8" creationId="{6E2079CB-9EC3-8131-44EB-A32633B18B05}"/>
          </ac:picMkLst>
        </pc:picChg>
      </pc:sldChg>
      <pc:sldChg chg="addSp delSp modSp del mod">
        <pc:chgData name="Johnston, Emily" userId="4bfe045f-1f3d-4cdf-9803-b47011ec9363" providerId="ADAL" clId="{1C1DB8FB-6087-4FF8-9854-6878043D37AF}" dt="2025-11-12T15:30:06.119" v="40" actId="47"/>
        <pc:sldMkLst>
          <pc:docMk/>
          <pc:sldMk cId="2755977508" sldId="262"/>
        </pc:sldMkLst>
      </pc:sldChg>
      <pc:sldChg chg="modSp add mod">
        <pc:chgData name="Johnston, Emily" userId="4bfe045f-1f3d-4cdf-9803-b47011ec9363" providerId="ADAL" clId="{1C1DB8FB-6087-4FF8-9854-6878043D37AF}" dt="2025-11-12T18:06:20.785" v="5600" actId="20577"/>
        <pc:sldMkLst>
          <pc:docMk/>
          <pc:sldMk cId="1263486907" sldId="272"/>
        </pc:sldMkLst>
        <pc:spChg chg="mod">
          <ac:chgData name="Johnston, Emily" userId="4bfe045f-1f3d-4cdf-9803-b47011ec9363" providerId="ADAL" clId="{1C1DB8FB-6087-4FF8-9854-6878043D37AF}" dt="2025-11-12T17:58:03.447" v="5193" actId="20577"/>
          <ac:spMkLst>
            <pc:docMk/>
            <pc:sldMk cId="1263486907" sldId="272"/>
            <ac:spMk id="4" creationId="{089E5778-2ABF-786D-E9E1-7E651E56A44F}"/>
          </ac:spMkLst>
        </pc:spChg>
        <pc:graphicFrameChg chg="mod modGraphic">
          <ac:chgData name="Johnston, Emily" userId="4bfe045f-1f3d-4cdf-9803-b47011ec9363" providerId="ADAL" clId="{1C1DB8FB-6087-4FF8-9854-6878043D37AF}" dt="2025-11-12T18:06:20.785" v="5600" actId="20577"/>
          <ac:graphicFrameMkLst>
            <pc:docMk/>
            <pc:sldMk cId="1263486907" sldId="272"/>
            <ac:graphicFrameMk id="2" creationId="{49DC3219-B457-2767-3A43-739FED7A8C4E}"/>
          </ac:graphicFrameMkLst>
        </pc:graphicFrameChg>
      </pc:sldChg>
      <pc:sldChg chg="modSp">
        <pc:chgData name="Johnston, Emily" userId="4bfe045f-1f3d-4cdf-9803-b47011ec9363" providerId="ADAL" clId="{1C1DB8FB-6087-4FF8-9854-6878043D37AF}" dt="2025-11-12T17:49:13.675" v="5040" actId="732"/>
        <pc:sldMkLst>
          <pc:docMk/>
          <pc:sldMk cId="3624889890" sldId="274"/>
        </pc:sldMkLst>
        <pc:picChg chg="mod">
          <ac:chgData name="Johnston, Emily" userId="4bfe045f-1f3d-4cdf-9803-b47011ec9363" providerId="ADAL" clId="{1C1DB8FB-6087-4FF8-9854-6878043D37AF}" dt="2025-11-12T17:49:13.675" v="5040" actId="732"/>
          <ac:picMkLst>
            <pc:docMk/>
            <pc:sldMk cId="3624889890" sldId="274"/>
            <ac:picMk id="1026" creationId="{84CF76F0-01E9-6C22-FA14-32A266464E6E}"/>
          </ac:picMkLst>
        </pc:picChg>
      </pc:sldChg>
      <pc:sldChg chg="del">
        <pc:chgData name="Johnston, Emily" userId="4bfe045f-1f3d-4cdf-9803-b47011ec9363" providerId="ADAL" clId="{1C1DB8FB-6087-4FF8-9854-6878043D37AF}" dt="2025-11-09T16:01:34.494" v="24" actId="47"/>
        <pc:sldMkLst>
          <pc:docMk/>
          <pc:sldMk cId="2182174043" sldId="275"/>
        </pc:sldMkLst>
      </pc:sldChg>
      <pc:sldChg chg="modSp add mod ord">
        <pc:chgData name="Johnston, Emily" userId="4bfe045f-1f3d-4cdf-9803-b47011ec9363" providerId="ADAL" clId="{1C1DB8FB-6087-4FF8-9854-6878043D37AF}" dt="2025-11-12T18:04:51.880" v="5525" actId="20577"/>
        <pc:sldMkLst>
          <pc:docMk/>
          <pc:sldMk cId="2558717786" sldId="275"/>
        </pc:sldMkLst>
        <pc:spChg chg="mod">
          <ac:chgData name="Johnston, Emily" userId="4bfe045f-1f3d-4cdf-9803-b47011ec9363" providerId="ADAL" clId="{1C1DB8FB-6087-4FF8-9854-6878043D37AF}" dt="2025-11-12T15:32:06.162" v="59" actId="20577"/>
          <ac:spMkLst>
            <pc:docMk/>
            <pc:sldMk cId="2558717786" sldId="275"/>
            <ac:spMk id="4" creationId="{42DDC4D9-A271-8AB2-AB2C-46D3910076E9}"/>
          </ac:spMkLst>
        </pc:spChg>
        <pc:graphicFrameChg chg="mod modGraphic">
          <ac:chgData name="Johnston, Emily" userId="4bfe045f-1f3d-4cdf-9803-b47011ec9363" providerId="ADAL" clId="{1C1DB8FB-6087-4FF8-9854-6878043D37AF}" dt="2025-11-12T18:04:51.880" v="5525" actId="20577"/>
          <ac:graphicFrameMkLst>
            <pc:docMk/>
            <pc:sldMk cId="2558717786" sldId="275"/>
            <ac:graphicFrameMk id="2" creationId="{5B63A6FC-94A7-1B08-1E6C-6EB63DE626AE}"/>
          </ac:graphicFrameMkLst>
        </pc:graphicFrameChg>
      </pc:sldChg>
      <pc:sldChg chg="modSp add mod">
        <pc:chgData name="Johnston, Emily" userId="4bfe045f-1f3d-4cdf-9803-b47011ec9363" providerId="ADAL" clId="{1C1DB8FB-6087-4FF8-9854-6878043D37AF}" dt="2025-11-12T18:09:18.800" v="5822" actId="20577"/>
        <pc:sldMkLst>
          <pc:docMk/>
          <pc:sldMk cId="1660217727" sldId="276"/>
        </pc:sldMkLst>
        <pc:spChg chg="mod">
          <ac:chgData name="Johnston, Emily" userId="4bfe045f-1f3d-4cdf-9803-b47011ec9363" providerId="ADAL" clId="{1C1DB8FB-6087-4FF8-9854-6878043D37AF}" dt="2025-11-12T16:14:57.431" v="2229" actId="20577"/>
          <ac:spMkLst>
            <pc:docMk/>
            <pc:sldMk cId="1660217727" sldId="276"/>
            <ac:spMk id="4" creationId="{6BB098A2-D59F-A3E2-8D4E-F617B2504E56}"/>
          </ac:spMkLst>
        </pc:spChg>
        <pc:graphicFrameChg chg="mod modGraphic">
          <ac:chgData name="Johnston, Emily" userId="4bfe045f-1f3d-4cdf-9803-b47011ec9363" providerId="ADAL" clId="{1C1DB8FB-6087-4FF8-9854-6878043D37AF}" dt="2025-11-12T18:09:18.800" v="5822" actId="20577"/>
          <ac:graphicFrameMkLst>
            <pc:docMk/>
            <pc:sldMk cId="1660217727" sldId="276"/>
            <ac:graphicFrameMk id="2" creationId="{7CA9602C-D44E-CB56-393A-F743066CDC2C}"/>
          </ac:graphicFrameMkLst>
        </pc:graphicFrameChg>
      </pc:sldChg>
      <pc:sldChg chg="addSp delSp modSp add del mod">
        <pc:chgData name="Johnston, Emily" userId="4bfe045f-1f3d-4cdf-9803-b47011ec9363" providerId="ADAL" clId="{1C1DB8FB-6087-4FF8-9854-6878043D37AF}" dt="2025-11-12T15:30:04.887" v="39" actId="47"/>
        <pc:sldMkLst>
          <pc:docMk/>
          <pc:sldMk cId="3635164565" sldId="276"/>
        </pc:sldMkLst>
      </pc:sldChg>
      <pc:sldChg chg="modSp add mod">
        <pc:chgData name="Johnston, Emily" userId="4bfe045f-1f3d-4cdf-9803-b47011ec9363" providerId="ADAL" clId="{1C1DB8FB-6087-4FF8-9854-6878043D37AF}" dt="2025-11-12T18:08:18.536" v="5713" actId="20577"/>
        <pc:sldMkLst>
          <pc:docMk/>
          <pc:sldMk cId="1119633959" sldId="277"/>
        </pc:sldMkLst>
        <pc:spChg chg="mod">
          <ac:chgData name="Johnston, Emily" userId="4bfe045f-1f3d-4cdf-9803-b47011ec9363" providerId="ADAL" clId="{1C1DB8FB-6087-4FF8-9854-6878043D37AF}" dt="2025-11-12T17:14:51.005" v="3514" actId="313"/>
          <ac:spMkLst>
            <pc:docMk/>
            <pc:sldMk cId="1119633959" sldId="277"/>
            <ac:spMk id="4" creationId="{C27AA177-FD36-4E7A-DFE3-B8EBC2BFEBB4}"/>
          </ac:spMkLst>
        </pc:spChg>
        <pc:graphicFrameChg chg="mod modGraphic">
          <ac:chgData name="Johnston, Emily" userId="4bfe045f-1f3d-4cdf-9803-b47011ec9363" providerId="ADAL" clId="{1C1DB8FB-6087-4FF8-9854-6878043D37AF}" dt="2025-11-12T18:08:18.536" v="5713" actId="20577"/>
          <ac:graphicFrameMkLst>
            <pc:docMk/>
            <pc:sldMk cId="1119633959" sldId="277"/>
            <ac:graphicFrameMk id="2" creationId="{AE4F9EF2-D07C-BA07-9341-E3FF2C856DD2}"/>
          </ac:graphicFrameMkLst>
        </pc:graphicFrameChg>
      </pc:sldChg>
      <pc:sldChg chg="addSp delSp modSp add del mod">
        <pc:chgData name="Johnston, Emily" userId="4bfe045f-1f3d-4cdf-9803-b47011ec9363" providerId="ADAL" clId="{1C1DB8FB-6087-4FF8-9854-6878043D37AF}" dt="2025-11-09T16:16:06.412" v="30" actId="47"/>
        <pc:sldMkLst>
          <pc:docMk/>
          <pc:sldMk cId="1934513483" sldId="277"/>
        </pc:sldMkLst>
      </pc:sldChg>
      <pc:sldChg chg="addSp modSp add del mod">
        <pc:chgData name="Johnston, Emily" userId="4bfe045f-1f3d-4cdf-9803-b47011ec9363" providerId="ADAL" clId="{1C1DB8FB-6087-4FF8-9854-6878043D37AF}" dt="2025-11-12T15:30:03.887" v="38" actId="47"/>
        <pc:sldMkLst>
          <pc:docMk/>
          <pc:sldMk cId="1713286062" sldId="278"/>
        </pc:sldMkLst>
      </pc:sldChg>
      <pc:sldChg chg="modSp add mod">
        <pc:chgData name="Johnston, Emily" userId="4bfe045f-1f3d-4cdf-9803-b47011ec9363" providerId="ADAL" clId="{1C1DB8FB-6087-4FF8-9854-6878043D37AF}" dt="2025-11-12T18:10:25.058" v="5862" actId="20577"/>
        <pc:sldMkLst>
          <pc:docMk/>
          <pc:sldMk cId="2812721249" sldId="278"/>
        </pc:sldMkLst>
        <pc:spChg chg="mod">
          <ac:chgData name="Johnston, Emily" userId="4bfe045f-1f3d-4cdf-9803-b47011ec9363" providerId="ADAL" clId="{1C1DB8FB-6087-4FF8-9854-6878043D37AF}" dt="2025-11-12T17:55:14.874" v="5117" actId="20577"/>
          <ac:spMkLst>
            <pc:docMk/>
            <pc:sldMk cId="2812721249" sldId="278"/>
            <ac:spMk id="4" creationId="{8F679A36-AFDE-7353-565E-0D1726310F6E}"/>
          </ac:spMkLst>
        </pc:spChg>
        <pc:graphicFrameChg chg="mod modGraphic">
          <ac:chgData name="Johnston, Emily" userId="4bfe045f-1f3d-4cdf-9803-b47011ec9363" providerId="ADAL" clId="{1C1DB8FB-6087-4FF8-9854-6878043D37AF}" dt="2025-11-12T18:10:25.058" v="5862" actId="20577"/>
          <ac:graphicFrameMkLst>
            <pc:docMk/>
            <pc:sldMk cId="2812721249" sldId="278"/>
            <ac:graphicFrameMk id="2" creationId="{B3D00C2C-CA90-1D87-B22D-9B79784DDE2C}"/>
          </ac:graphicFrameMkLst>
        </pc:graphicFrameChg>
      </pc:sldChg>
      <pc:sldChg chg="add del">
        <pc:chgData name="Johnston, Emily" userId="4bfe045f-1f3d-4cdf-9803-b47011ec9363" providerId="ADAL" clId="{1C1DB8FB-6087-4FF8-9854-6878043D37AF}" dt="2025-11-12T15:29:35.421" v="36" actId="47"/>
        <pc:sldMkLst>
          <pc:docMk/>
          <pc:sldMk cId="193260936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7D053-28BC-4948-9C07-2B8A721E4736}" type="datetimeFigureOut">
              <a:rPr lang="en-GB" smtClean="0"/>
              <a:t>12/11/2025</a:t>
            </a:fld>
            <a:endParaRPr lang="en-GB"/>
          </a:p>
        </p:txBody>
      </p:sp>
      <p:sp>
        <p:nvSpPr>
          <p:cNvPr id="4" name="Slide Image Placeholder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BDFF9-C5C2-42D6-8721-C851EA19D759}" type="slidenum">
              <a:rPr lang="en-GB" smtClean="0"/>
              <a:t>‹#›</a:t>
            </a:fld>
            <a:endParaRPr lang="en-GB"/>
          </a:p>
        </p:txBody>
      </p:sp>
    </p:spTree>
    <p:extLst>
      <p:ext uri="{BB962C8B-B14F-4D97-AF65-F5344CB8AC3E}">
        <p14:creationId xmlns:p14="http://schemas.microsoft.com/office/powerpoint/2010/main" val="46824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6BDFF9-C5C2-42D6-8721-C851EA19D759}" type="slidenum">
              <a:rPr lang="en-GB" smtClean="0"/>
              <a:t>7</a:t>
            </a:fld>
            <a:endParaRPr lang="en-GB"/>
          </a:p>
        </p:txBody>
      </p:sp>
    </p:spTree>
    <p:extLst>
      <p:ext uri="{BB962C8B-B14F-4D97-AF65-F5344CB8AC3E}">
        <p14:creationId xmlns:p14="http://schemas.microsoft.com/office/powerpoint/2010/main" val="13513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11/12/2025</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2A5A43CD-B8A9-49DF-A7B3-058B6CEEA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9659" cy="4319587"/>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063" name="Freeform: Shape 1062">
            <a:extLst>
              <a:ext uri="{FF2B5EF4-FFF2-40B4-BE49-F238E27FC236}">
                <a16:creationId xmlns:a16="http://schemas.microsoft.com/office/drawing/2014/main" id="{C77DEC3A-5EAB-410D-B312-9B3880B08A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44" y="-11292"/>
            <a:ext cx="1797029" cy="190801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5" name="Freeform: Shape 1064">
            <a:extLst>
              <a:ext uri="{FF2B5EF4-FFF2-40B4-BE49-F238E27FC236}">
                <a16:creationId xmlns:a16="http://schemas.microsoft.com/office/drawing/2014/main" id="{1C0E6BBD-8793-4948-9A3C-F7F772174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46" y="1957658"/>
            <a:ext cx="3038191" cy="2383420"/>
          </a:xfrm>
          <a:custGeom>
            <a:avLst/>
            <a:gdLst>
              <a:gd name="connsiteX0" fmla="*/ 2954750 w 6052740"/>
              <a:gd name="connsiteY0" fmla="*/ 237 h 3784041"/>
              <a:gd name="connsiteX1" fmla="*/ 3975695 w 6052740"/>
              <a:gd name="connsiteY1" fmla="*/ 219797 h 3784041"/>
              <a:gd name="connsiteX2" fmla="*/ 5300448 w 6052740"/>
              <a:gd name="connsiteY2" fmla="*/ 1818803 h 3784041"/>
              <a:gd name="connsiteX3" fmla="*/ 5434695 w 6052740"/>
              <a:gd name="connsiteY3" fmla="*/ 2080860 h 3784041"/>
              <a:gd name="connsiteX4" fmla="*/ 5997936 w 6052740"/>
              <a:gd name="connsiteY4" fmla="*/ 3391139 h 3784041"/>
              <a:gd name="connsiteX5" fmla="*/ 6039411 w 6052740"/>
              <a:gd name="connsiteY5" fmla="*/ 3607947 h 3784041"/>
              <a:gd name="connsiteX6" fmla="*/ 6052740 w 6052740"/>
              <a:gd name="connsiteY6" fmla="*/ 3784041 h 3784041"/>
              <a:gd name="connsiteX7" fmla="*/ 0 w 6052740"/>
              <a:gd name="connsiteY7" fmla="*/ 3784041 h 3784041"/>
              <a:gd name="connsiteX8" fmla="*/ 0 w 6052740"/>
              <a:gd name="connsiteY8" fmla="*/ 1688687 h 3784041"/>
              <a:gd name="connsiteX9" fmla="*/ 35506 w 6052740"/>
              <a:gd name="connsiteY9" fmla="*/ 1628754 h 3784041"/>
              <a:gd name="connsiteX10" fmla="*/ 816825 w 6052740"/>
              <a:gd name="connsiteY10" fmla="*/ 959488 h 3784041"/>
              <a:gd name="connsiteX11" fmla="*/ 1197981 w 6052740"/>
              <a:gd name="connsiteY11" fmla="*/ 695851 h 3784041"/>
              <a:gd name="connsiteX12" fmla="*/ 2954750 w 6052740"/>
              <a:gd name="connsiteY12" fmla="*/ 237 h 378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2740" h="3784041">
                <a:moveTo>
                  <a:pt x="2954750" y="237"/>
                </a:moveTo>
                <a:cubicBezTo>
                  <a:pt x="3290840" y="-4755"/>
                  <a:pt x="3626137" y="69294"/>
                  <a:pt x="3975695" y="219797"/>
                </a:cubicBezTo>
                <a:cubicBezTo>
                  <a:pt x="4587470" y="483198"/>
                  <a:pt x="4897381" y="1023969"/>
                  <a:pt x="5300448" y="1818803"/>
                </a:cubicBezTo>
                <a:cubicBezTo>
                  <a:pt x="5345474" y="1907612"/>
                  <a:pt x="5390785" y="1995708"/>
                  <a:pt x="5434695" y="2080860"/>
                </a:cubicBezTo>
                <a:cubicBezTo>
                  <a:pt x="5672552" y="2542761"/>
                  <a:pt x="5897143" y="2979045"/>
                  <a:pt x="5997936" y="3391139"/>
                </a:cubicBezTo>
                <a:cubicBezTo>
                  <a:pt x="6016006" y="3465005"/>
                  <a:pt x="6029843" y="3537092"/>
                  <a:pt x="6039411" y="3607947"/>
                </a:cubicBezTo>
                <a:lnTo>
                  <a:pt x="6052740" y="3784041"/>
                </a:lnTo>
                <a:lnTo>
                  <a:pt x="0" y="3784041"/>
                </a:lnTo>
                <a:lnTo>
                  <a:pt x="0" y="1688687"/>
                </a:lnTo>
                <a:lnTo>
                  <a:pt x="35506" y="1628754"/>
                </a:lnTo>
                <a:cubicBezTo>
                  <a:pt x="201384" y="1382172"/>
                  <a:pt x="437288" y="1215376"/>
                  <a:pt x="816825" y="959488"/>
                </a:cubicBezTo>
                <a:cubicBezTo>
                  <a:pt x="938904" y="877217"/>
                  <a:pt x="1065168" y="792069"/>
                  <a:pt x="1197981" y="695851"/>
                </a:cubicBezTo>
                <a:cubicBezTo>
                  <a:pt x="1832245" y="236438"/>
                  <a:pt x="2394600" y="8558"/>
                  <a:pt x="2954750" y="2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84CF76F0-01E9-6C22-FA14-32A266464E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4" r="13533" b="-3"/>
          <a:stretch>
            <a:fillRect/>
          </a:stretch>
        </p:blipFill>
        <p:spPr bwMode="auto">
          <a:xfrm>
            <a:off x="20" y="2061415"/>
            <a:ext cx="2476481" cy="2258167"/>
          </a:xfrm>
          <a:custGeom>
            <a:avLst/>
            <a:gdLst/>
            <a:ahLst/>
            <a:cxnLst/>
            <a:rect l="l" t="t" r="r" b="b"/>
            <a:pathLst>
              <a:path w="5745707" h="3585182">
                <a:moveTo>
                  <a:pt x="2926451" y="215"/>
                </a:moveTo>
                <a:cubicBezTo>
                  <a:pt x="3232053" y="-4312"/>
                  <a:pt x="3536934" y="62841"/>
                  <a:pt x="3854783" y="199329"/>
                </a:cubicBezTo>
                <a:cubicBezTo>
                  <a:pt x="4411062" y="438201"/>
                  <a:pt x="4692860" y="928614"/>
                  <a:pt x="5059364" y="1649431"/>
                </a:cubicBezTo>
                <a:cubicBezTo>
                  <a:pt x="5100306" y="1729970"/>
                  <a:pt x="5141506" y="1809862"/>
                  <a:pt x="5181433" y="1887084"/>
                </a:cubicBezTo>
                <a:cubicBezTo>
                  <a:pt x="5397713" y="2305972"/>
                  <a:pt x="5601931" y="2701628"/>
                  <a:pt x="5693581" y="3075346"/>
                </a:cubicBezTo>
                <a:cubicBezTo>
                  <a:pt x="5726442" y="3209322"/>
                  <a:pt x="5743911" y="3336841"/>
                  <a:pt x="5745707" y="3461881"/>
                </a:cubicBezTo>
                <a:lnTo>
                  <a:pt x="5742296" y="3585182"/>
                </a:lnTo>
                <a:lnTo>
                  <a:pt x="252483" y="3585182"/>
                </a:lnTo>
                <a:lnTo>
                  <a:pt x="41523" y="3585182"/>
                </a:lnTo>
                <a:lnTo>
                  <a:pt x="0" y="3585182"/>
                </a:lnTo>
                <a:lnTo>
                  <a:pt x="0" y="3381173"/>
                </a:lnTo>
                <a:lnTo>
                  <a:pt x="0" y="3325874"/>
                </a:lnTo>
                <a:lnTo>
                  <a:pt x="0" y="2216622"/>
                </a:lnTo>
                <a:lnTo>
                  <a:pt x="41502" y="2023225"/>
                </a:lnTo>
                <a:cubicBezTo>
                  <a:pt x="68783" y="1923742"/>
                  <a:pt x="101601" y="1826103"/>
                  <a:pt x="139935" y="1730491"/>
                </a:cubicBezTo>
                <a:cubicBezTo>
                  <a:pt x="294359" y="1345325"/>
                  <a:pt x="522318" y="1179549"/>
                  <a:pt x="982463" y="870138"/>
                </a:cubicBezTo>
                <a:cubicBezTo>
                  <a:pt x="1093468" y="795528"/>
                  <a:pt x="1208278" y="718309"/>
                  <a:pt x="1329043" y="631051"/>
                </a:cubicBezTo>
                <a:cubicBezTo>
                  <a:pt x="1905771" y="214420"/>
                  <a:pt x="2417113" y="7761"/>
                  <a:pt x="2926451" y="215"/>
                </a:cubicBezTo>
                <a:close/>
              </a:path>
            </a:pathLst>
          </a:custGeom>
          <a:noFill/>
          <a:extLst>
            <a:ext uri="{909E8E84-426E-40DD-AFC4-6F175D3DCCD1}">
              <a14:hiddenFill xmlns:a14="http://schemas.microsoft.com/office/drawing/2010/main">
                <a:solidFill>
                  <a:srgbClr val="FFFFFF"/>
                </a:solidFill>
              </a14:hiddenFill>
            </a:ext>
          </a:extLst>
        </p:spPr>
      </p:pic>
      <p:sp>
        <p:nvSpPr>
          <p:cNvPr id="1067" name="Freeform: Shape 1066">
            <a:extLst>
              <a:ext uri="{FF2B5EF4-FFF2-40B4-BE49-F238E27FC236}">
                <a16:creationId xmlns:a16="http://schemas.microsoft.com/office/drawing/2014/main" id="{CA70EFFE-F930-4125-919D-2F04E1A80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70315" y="255975"/>
            <a:ext cx="1470987" cy="1943811"/>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Rectangle 5">
            <a:extLst>
              <a:ext uri="{FF2B5EF4-FFF2-40B4-BE49-F238E27FC236}">
                <a16:creationId xmlns:a16="http://schemas.microsoft.com/office/drawing/2014/main" id="{666C6DFF-3433-29C7-C3FA-DC5C17C2CACF}"/>
              </a:ext>
            </a:extLst>
          </p:cNvPr>
          <p:cNvSpPr/>
          <p:nvPr/>
        </p:nvSpPr>
        <p:spPr>
          <a:xfrm>
            <a:off x="2476501" y="2077175"/>
            <a:ext cx="3564464" cy="722417"/>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800" b="0" kern="1200" cap="none" spc="0" dirty="0">
                <a:ln w="0"/>
                <a:solidFill>
                  <a:schemeClr val="tx1"/>
                </a:solidFill>
                <a:effectLst>
                  <a:outerShdw blurRad="38100" dist="25400" dir="5400000" algn="ctr" rotWithShape="0">
                    <a:srgbClr val="6E747A">
                      <a:alpha val="43000"/>
                    </a:srgbClr>
                  </a:outerShdw>
                </a:effectLst>
                <a:latin typeface="+mj-lt"/>
                <a:ea typeface="+mj-ea"/>
                <a:cs typeface="+mj-cs"/>
              </a:rPr>
              <a:t>PE and Sport Premium</a:t>
            </a:r>
          </a:p>
        </p:txBody>
      </p:sp>
      <p:pic>
        <p:nvPicPr>
          <p:cNvPr id="7" name="Picture 6">
            <a:extLst>
              <a:ext uri="{FF2B5EF4-FFF2-40B4-BE49-F238E27FC236}">
                <a16:creationId xmlns:a16="http://schemas.microsoft.com/office/drawing/2014/main" id="{02880D8A-4062-4C37-2B07-EA6B0E3699A5}"/>
              </a:ext>
            </a:extLst>
          </p:cNvPr>
          <p:cNvPicPr>
            <a:picLocks noChangeAspect="1"/>
          </p:cNvPicPr>
          <p:nvPr/>
        </p:nvPicPr>
        <p:blipFill>
          <a:blip r:embed="rId3"/>
          <a:srcRect l="5819" r="13298" b="-2"/>
          <a:stretch>
            <a:fillRect/>
          </a:stretch>
        </p:blipFill>
        <p:spPr>
          <a:xfrm>
            <a:off x="20" y="-7"/>
            <a:ext cx="1689183" cy="1805443"/>
          </a:xfrm>
          <a:custGeom>
            <a:avLst/>
            <a:gdLst/>
            <a:ahLst/>
            <a:cxnLst/>
            <a:rect l="l" t="t" r="r" b="b"/>
            <a:pathLst>
              <a:path w="3365261" h="2866416">
                <a:moveTo>
                  <a:pt x="0" y="0"/>
                </a:moveTo>
                <a:lnTo>
                  <a:pt x="3326672" y="0"/>
                </a:lnTo>
                <a:lnTo>
                  <a:pt x="3329674" y="9070"/>
                </a:lnTo>
                <a:cubicBezTo>
                  <a:pt x="3343270" y="65235"/>
                  <a:pt x="3352771" y="124075"/>
                  <a:pt x="3358496" y="186324"/>
                </a:cubicBezTo>
                <a:cubicBezTo>
                  <a:pt x="3382453" y="446775"/>
                  <a:pt x="3338627" y="747125"/>
                  <a:pt x="3292183" y="1065127"/>
                </a:cubicBezTo>
                <a:cubicBezTo>
                  <a:pt x="3283584" y="1123764"/>
                  <a:pt x="3274756" y="1184404"/>
                  <a:pt x="3266242" y="1245398"/>
                </a:cubicBezTo>
                <a:cubicBezTo>
                  <a:pt x="3189979" y="1791308"/>
                  <a:pt x="3117147" y="2170172"/>
                  <a:pt x="2811190" y="2450912"/>
                </a:cubicBezTo>
                <a:cubicBezTo>
                  <a:pt x="2345008" y="2878670"/>
                  <a:pt x="1828692" y="2969399"/>
                  <a:pt x="1084777" y="2754207"/>
                </a:cubicBezTo>
                <a:cubicBezTo>
                  <a:pt x="987414" y="2726031"/>
                  <a:pt x="896129" y="2702923"/>
                  <a:pt x="807878" y="2680610"/>
                </a:cubicBezTo>
                <a:cubicBezTo>
                  <a:pt x="442033" y="2588039"/>
                  <a:pt x="258011" y="2534175"/>
                  <a:pt x="72661" y="2322881"/>
                </a:cubicBezTo>
                <a:lnTo>
                  <a:pt x="0" y="2229725"/>
                </a:lnTo>
                <a:close/>
              </a:path>
            </a:pathLst>
          </a:custGeom>
        </p:spPr>
      </p:pic>
      <p:sp>
        <p:nvSpPr>
          <p:cNvPr id="1068" name="Freeform: Shape 1067">
            <a:extLst>
              <a:ext uri="{FF2B5EF4-FFF2-40B4-BE49-F238E27FC236}">
                <a16:creationId xmlns:a16="http://schemas.microsoft.com/office/drawing/2014/main" id="{A28DD5A3-69CE-4072-B49C-A9C37D580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689203" cy="1805443"/>
          </a:xfrm>
          <a:custGeom>
            <a:avLst/>
            <a:gdLst>
              <a:gd name="connsiteX0" fmla="*/ 179896 w 3365262"/>
              <a:gd name="connsiteY0" fmla="*/ 0 h 2866416"/>
              <a:gd name="connsiteX1" fmla="*/ 38591 w 3365262"/>
              <a:gd name="connsiteY1" fmla="*/ 0 h 2866416"/>
              <a:gd name="connsiteX2" fmla="*/ 35588 w 3365262"/>
              <a:gd name="connsiteY2" fmla="*/ 9070 h 2866416"/>
              <a:gd name="connsiteX3" fmla="*/ 6767 w 3365262"/>
              <a:gd name="connsiteY3" fmla="*/ 186324 h 2866416"/>
              <a:gd name="connsiteX4" fmla="*/ 73079 w 3365262"/>
              <a:gd name="connsiteY4" fmla="*/ 1065127 h 2866416"/>
              <a:gd name="connsiteX5" fmla="*/ 99021 w 3365262"/>
              <a:gd name="connsiteY5" fmla="*/ 1245398 h 2866416"/>
              <a:gd name="connsiteX6" fmla="*/ 554072 w 3365262"/>
              <a:gd name="connsiteY6" fmla="*/ 2450912 h 2866416"/>
              <a:gd name="connsiteX7" fmla="*/ 2280486 w 3365262"/>
              <a:gd name="connsiteY7" fmla="*/ 2754207 h 2866416"/>
              <a:gd name="connsiteX8" fmla="*/ 2557384 w 3365262"/>
              <a:gd name="connsiteY8" fmla="*/ 2680610 h 2866416"/>
              <a:gd name="connsiteX9" fmla="*/ 3292601 w 3365262"/>
              <a:gd name="connsiteY9" fmla="*/ 2322881 h 2866416"/>
              <a:gd name="connsiteX10" fmla="*/ 3365262 w 3365262"/>
              <a:gd name="connsiteY10" fmla="*/ 2229725 h 2866416"/>
              <a:gd name="connsiteX11" fmla="*/ 3365262 w 3365262"/>
              <a:gd name="connsiteY11" fmla="*/ 1904916 h 2866416"/>
              <a:gd name="connsiteX12" fmla="*/ 3272989 w 3365262"/>
              <a:gd name="connsiteY12" fmla="*/ 2055688 h 2866416"/>
              <a:gd name="connsiteX13" fmla="*/ 3153914 w 3365262"/>
              <a:gd name="connsiteY13" fmla="*/ 2208123 h 2866416"/>
              <a:gd name="connsiteX14" fmla="*/ 2474637 w 3365262"/>
              <a:gd name="connsiteY14" fmla="*/ 2539754 h 2866416"/>
              <a:gd name="connsiteX15" fmla="*/ 2218936 w 3365262"/>
              <a:gd name="connsiteY15" fmla="*/ 2608259 h 2866416"/>
              <a:gd name="connsiteX16" fmla="*/ 626296 w 3365262"/>
              <a:gd name="connsiteY16" fmla="*/ 2332284 h 2866416"/>
              <a:gd name="connsiteX17" fmla="*/ 208885 w 3365262"/>
              <a:gd name="connsiteY17" fmla="*/ 1221197 h 2866416"/>
              <a:gd name="connsiteX18" fmla="*/ 185325 w 3365262"/>
              <a:gd name="connsiteY18" fmla="*/ 1054955 h 2866416"/>
              <a:gd name="connsiteX19" fmla="*/ 125985 w 3365262"/>
              <a:gd name="connsiteY19" fmla="*/ 244401 h 2866416"/>
              <a:gd name="connsiteX20" fmla="*/ 152959 w 3365262"/>
              <a:gd name="connsiteY20" fmla="*/ 80820 h 286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5262" h="2866416">
                <a:moveTo>
                  <a:pt x="179896" y="0"/>
                </a:moveTo>
                <a:lnTo>
                  <a:pt x="38591" y="0"/>
                </a:lnTo>
                <a:lnTo>
                  <a:pt x="35588" y="9070"/>
                </a:lnTo>
                <a:cubicBezTo>
                  <a:pt x="21993" y="65235"/>
                  <a:pt x="12491" y="124075"/>
                  <a:pt x="6767" y="186324"/>
                </a:cubicBezTo>
                <a:cubicBezTo>
                  <a:pt x="-17191" y="446775"/>
                  <a:pt x="26635" y="747125"/>
                  <a:pt x="73079" y="1065127"/>
                </a:cubicBezTo>
                <a:cubicBezTo>
                  <a:pt x="81679" y="1123764"/>
                  <a:pt x="90506" y="1184404"/>
                  <a:pt x="99021" y="1245398"/>
                </a:cubicBezTo>
                <a:cubicBezTo>
                  <a:pt x="175283" y="1791308"/>
                  <a:pt x="248115" y="2170172"/>
                  <a:pt x="554072" y="2450912"/>
                </a:cubicBezTo>
                <a:cubicBezTo>
                  <a:pt x="1020254" y="2878670"/>
                  <a:pt x="1536570" y="2969399"/>
                  <a:pt x="2280486" y="2754207"/>
                </a:cubicBezTo>
                <a:cubicBezTo>
                  <a:pt x="2377848" y="2726031"/>
                  <a:pt x="2469133" y="2702923"/>
                  <a:pt x="2557384" y="2680610"/>
                </a:cubicBezTo>
                <a:cubicBezTo>
                  <a:pt x="2923230" y="2588039"/>
                  <a:pt x="3107251" y="2534175"/>
                  <a:pt x="3292601" y="2322881"/>
                </a:cubicBezTo>
                <a:lnTo>
                  <a:pt x="3365262" y="2229725"/>
                </a:lnTo>
                <a:lnTo>
                  <a:pt x="3365262" y="1904916"/>
                </a:lnTo>
                <a:lnTo>
                  <a:pt x="3272989" y="2055688"/>
                </a:lnTo>
                <a:cubicBezTo>
                  <a:pt x="3236196" y="2108790"/>
                  <a:pt x="3196487" y="2159636"/>
                  <a:pt x="3153914" y="2208123"/>
                </a:cubicBezTo>
                <a:cubicBezTo>
                  <a:pt x="2982412" y="2403450"/>
                  <a:pt x="2812466" y="2453548"/>
                  <a:pt x="2474637" y="2539754"/>
                </a:cubicBezTo>
                <a:cubicBezTo>
                  <a:pt x="2393145" y="2560533"/>
                  <a:pt x="2308850" y="2582052"/>
                  <a:pt x="2218936" y="2608259"/>
                </a:cubicBezTo>
                <a:cubicBezTo>
                  <a:pt x="1531933" y="2808419"/>
                  <a:pt x="1055624" y="2725862"/>
                  <a:pt x="626296" y="2332284"/>
                </a:cubicBezTo>
                <a:cubicBezTo>
                  <a:pt x="344527" y="2073977"/>
                  <a:pt x="278113" y="1724633"/>
                  <a:pt x="208885" y="1221197"/>
                </a:cubicBezTo>
                <a:cubicBezTo>
                  <a:pt x="201156" y="1164950"/>
                  <a:pt x="193137" y="1109029"/>
                  <a:pt x="185325" y="1054955"/>
                </a:cubicBezTo>
                <a:cubicBezTo>
                  <a:pt x="143135" y="761698"/>
                  <a:pt x="103325" y="484721"/>
                  <a:pt x="125985" y="244401"/>
                </a:cubicBezTo>
                <a:cubicBezTo>
                  <a:pt x="131401" y="186965"/>
                  <a:pt x="140293" y="132664"/>
                  <a:pt x="152959" y="8082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9DCA8CFC-5DAD-613C-9A7A-885C5FD38419}"/>
              </a:ext>
            </a:extLst>
          </p:cNvPr>
          <p:cNvPicPr>
            <a:picLocks noChangeAspect="1"/>
          </p:cNvPicPr>
          <p:nvPr/>
        </p:nvPicPr>
        <p:blipFill>
          <a:blip r:embed="rId4"/>
          <a:srcRect r="-4" b="2271"/>
          <a:stretch>
            <a:fillRect/>
          </a:stretch>
        </p:blipFill>
        <p:spPr>
          <a:xfrm>
            <a:off x="1918379" y="392696"/>
            <a:ext cx="1348825" cy="1692668"/>
          </a:xfrm>
          <a:custGeom>
            <a:avLst/>
            <a:gdLst/>
            <a:ahLst/>
            <a:cxnLst/>
            <a:rect l="l" t="t" r="r" b="b"/>
            <a:pathLst>
              <a:path w="2687154" h="2687367">
                <a:moveTo>
                  <a:pt x="1454785" y="1063"/>
                </a:moveTo>
                <a:cubicBezTo>
                  <a:pt x="1693423" y="9010"/>
                  <a:pt x="1914118" y="61442"/>
                  <a:pt x="2099467" y="156432"/>
                </a:cubicBezTo>
                <a:cubicBezTo>
                  <a:pt x="2244525" y="230806"/>
                  <a:pt x="2365442" y="329654"/>
                  <a:pt x="2458804" y="450248"/>
                </a:cubicBezTo>
                <a:cubicBezTo>
                  <a:pt x="2558369" y="578936"/>
                  <a:pt x="2626417" y="732204"/>
                  <a:pt x="2660972" y="905889"/>
                </a:cubicBezTo>
                <a:cubicBezTo>
                  <a:pt x="2697613" y="1090060"/>
                  <a:pt x="2695800" y="1283803"/>
                  <a:pt x="2655506" y="1481541"/>
                </a:cubicBezTo>
                <a:cubicBezTo>
                  <a:pt x="2616405" y="1674071"/>
                  <a:pt x="2540272" y="1864400"/>
                  <a:pt x="2435396" y="2032054"/>
                </a:cubicBezTo>
                <a:cubicBezTo>
                  <a:pt x="2328740" y="2202615"/>
                  <a:pt x="2197165" y="2345340"/>
                  <a:pt x="2044455" y="2456196"/>
                </a:cubicBezTo>
                <a:cubicBezTo>
                  <a:pt x="1888342" y="2569490"/>
                  <a:pt x="1716998" y="2643732"/>
                  <a:pt x="1535162" y="2676769"/>
                </a:cubicBezTo>
                <a:cubicBezTo>
                  <a:pt x="1352034" y="2710042"/>
                  <a:pt x="1231880" y="2663095"/>
                  <a:pt x="998745" y="2562316"/>
                </a:cubicBezTo>
                <a:cubicBezTo>
                  <a:pt x="942516" y="2537996"/>
                  <a:pt x="884339" y="2512855"/>
                  <a:pt x="820897" y="2487849"/>
                </a:cubicBezTo>
                <a:cubicBezTo>
                  <a:pt x="336177" y="2296751"/>
                  <a:pt x="94710" y="2040959"/>
                  <a:pt x="13464" y="1632596"/>
                </a:cubicBezTo>
                <a:cubicBezTo>
                  <a:pt x="-39858" y="1364587"/>
                  <a:pt x="70857" y="1140721"/>
                  <a:pt x="245794" y="829771"/>
                </a:cubicBezTo>
                <a:cubicBezTo>
                  <a:pt x="265343" y="795032"/>
                  <a:pt x="284584" y="760348"/>
                  <a:pt x="303156" y="726784"/>
                </a:cubicBezTo>
                <a:cubicBezTo>
                  <a:pt x="403973" y="544832"/>
                  <a:pt x="499217" y="372996"/>
                  <a:pt x="615094" y="249099"/>
                </a:cubicBezTo>
                <a:cubicBezTo>
                  <a:pt x="725868" y="130651"/>
                  <a:pt x="847530" y="64671"/>
                  <a:pt x="1009614" y="35223"/>
                </a:cubicBezTo>
                <a:cubicBezTo>
                  <a:pt x="1161959" y="7543"/>
                  <a:pt x="1311603" y="-3704"/>
                  <a:pt x="1454785" y="1063"/>
                </a:cubicBezTo>
                <a:close/>
              </a:path>
            </a:pathLst>
          </a:custGeom>
        </p:spPr>
      </p:pic>
      <p:sp>
        <p:nvSpPr>
          <p:cNvPr id="1060" name="Freeform: Shape 1059">
            <a:extLst>
              <a:ext uri="{FF2B5EF4-FFF2-40B4-BE49-F238E27FC236}">
                <a16:creationId xmlns:a16="http://schemas.microsoft.com/office/drawing/2014/main" id="{31503D0D-7DB7-42FE-AA0C-455F4D8D7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18379" y="392689"/>
            <a:ext cx="1348825" cy="1692668"/>
          </a:xfrm>
          <a:custGeom>
            <a:avLst/>
            <a:gdLst>
              <a:gd name="connsiteX0" fmla="*/ 1379411 w 2687155"/>
              <a:gd name="connsiteY0" fmla="*/ 125092 h 2687367"/>
              <a:gd name="connsiteX1" fmla="*/ 1653453 w 2687155"/>
              <a:gd name="connsiteY1" fmla="*/ 155353 h 2687367"/>
              <a:gd name="connsiteX2" fmla="*/ 2013867 w 2687155"/>
              <a:gd name="connsiteY2" fmla="*/ 348128 h 2687367"/>
              <a:gd name="connsiteX3" fmla="*/ 2298841 w 2687155"/>
              <a:gd name="connsiteY3" fmla="*/ 778686 h 2687367"/>
              <a:gd name="connsiteX4" fmla="*/ 2351241 w 2687155"/>
              <a:gd name="connsiteY4" fmla="*/ 871513 h 2687367"/>
              <a:gd name="connsiteX5" fmla="*/ 2563486 w 2687155"/>
              <a:gd name="connsiteY5" fmla="*/ 1595136 h 2687367"/>
              <a:gd name="connsiteX6" fmla="*/ 1825856 w 2687155"/>
              <a:gd name="connsiteY6" fmla="*/ 2366012 h 2687367"/>
              <a:gd name="connsiteX7" fmla="*/ 1663382 w 2687155"/>
              <a:gd name="connsiteY7" fmla="*/ 2433131 h 2687367"/>
              <a:gd name="connsiteX8" fmla="*/ 1173337 w 2687155"/>
              <a:gd name="connsiteY8" fmla="*/ 2536294 h 2687367"/>
              <a:gd name="connsiteX9" fmla="*/ 708072 w 2687155"/>
              <a:gd name="connsiteY9" fmla="*/ 2337480 h 2687367"/>
              <a:gd name="connsiteX10" fmla="*/ 350926 w 2687155"/>
              <a:gd name="connsiteY10" fmla="*/ 1955183 h 2687367"/>
              <a:gd name="connsiteX11" fmla="*/ 149846 w 2687155"/>
              <a:gd name="connsiteY11" fmla="*/ 1458983 h 2687367"/>
              <a:gd name="connsiteX12" fmla="*/ 144852 w 2687155"/>
              <a:gd name="connsiteY12" fmla="*/ 940122 h 2687367"/>
              <a:gd name="connsiteX13" fmla="*/ 329542 w 2687155"/>
              <a:gd name="connsiteY13" fmla="*/ 529432 h 2687367"/>
              <a:gd name="connsiteX14" fmla="*/ 657816 w 2687155"/>
              <a:gd name="connsiteY14" fmla="*/ 264604 h 2687367"/>
              <a:gd name="connsiteX15" fmla="*/ 1379411 w 2687155"/>
              <a:gd name="connsiteY15" fmla="*/ 125092 h 2687367"/>
              <a:gd name="connsiteX16" fmla="*/ 1232370 w 2687155"/>
              <a:gd name="connsiteY16" fmla="*/ 1063 h 2687367"/>
              <a:gd name="connsiteX17" fmla="*/ 587688 w 2687155"/>
              <a:gd name="connsiteY17" fmla="*/ 156432 h 2687367"/>
              <a:gd name="connsiteX18" fmla="*/ 228351 w 2687155"/>
              <a:gd name="connsiteY18" fmla="*/ 450248 h 2687367"/>
              <a:gd name="connsiteX19" fmla="*/ 26183 w 2687155"/>
              <a:gd name="connsiteY19" fmla="*/ 905889 h 2687367"/>
              <a:gd name="connsiteX20" fmla="*/ 31650 w 2687155"/>
              <a:gd name="connsiteY20" fmla="*/ 1481541 h 2687367"/>
              <a:gd name="connsiteX21" fmla="*/ 251759 w 2687155"/>
              <a:gd name="connsiteY21" fmla="*/ 2032054 h 2687367"/>
              <a:gd name="connsiteX22" fmla="*/ 642700 w 2687155"/>
              <a:gd name="connsiteY22" fmla="*/ 2456196 h 2687367"/>
              <a:gd name="connsiteX23" fmla="*/ 1151993 w 2687155"/>
              <a:gd name="connsiteY23" fmla="*/ 2676769 h 2687367"/>
              <a:gd name="connsiteX24" fmla="*/ 1688410 w 2687155"/>
              <a:gd name="connsiteY24" fmla="*/ 2562316 h 2687367"/>
              <a:gd name="connsiteX25" fmla="*/ 1866259 w 2687155"/>
              <a:gd name="connsiteY25" fmla="*/ 2487849 h 2687367"/>
              <a:gd name="connsiteX26" fmla="*/ 2673692 w 2687155"/>
              <a:gd name="connsiteY26" fmla="*/ 1632596 h 2687367"/>
              <a:gd name="connsiteX27" fmla="*/ 2441361 w 2687155"/>
              <a:gd name="connsiteY27" fmla="*/ 829771 h 2687367"/>
              <a:gd name="connsiteX28" fmla="*/ 2383999 w 2687155"/>
              <a:gd name="connsiteY28" fmla="*/ 726784 h 2687367"/>
              <a:gd name="connsiteX29" fmla="*/ 2072061 w 2687155"/>
              <a:gd name="connsiteY29" fmla="*/ 249099 h 2687367"/>
              <a:gd name="connsiteX30" fmla="*/ 1677542 w 2687155"/>
              <a:gd name="connsiteY30" fmla="*/ 35223 h 2687367"/>
              <a:gd name="connsiteX31" fmla="*/ 1232370 w 2687155"/>
              <a:gd name="connsiteY31"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87155" h="2687367">
                <a:moveTo>
                  <a:pt x="1379411" y="125092"/>
                </a:moveTo>
                <a:cubicBezTo>
                  <a:pt x="1468984" y="128671"/>
                  <a:pt x="1560670" y="138721"/>
                  <a:pt x="1653453" y="155353"/>
                </a:cubicBezTo>
                <a:cubicBezTo>
                  <a:pt x="1801527" y="181896"/>
                  <a:pt x="1912668" y="241366"/>
                  <a:pt x="2013867" y="348128"/>
                </a:cubicBezTo>
                <a:cubicBezTo>
                  <a:pt x="2119726" y="459803"/>
                  <a:pt x="2206737" y="614685"/>
                  <a:pt x="2298841" y="778686"/>
                </a:cubicBezTo>
                <a:cubicBezTo>
                  <a:pt x="2315806" y="808940"/>
                  <a:pt x="2333384" y="840203"/>
                  <a:pt x="2351241" y="871513"/>
                </a:cubicBezTo>
                <a:cubicBezTo>
                  <a:pt x="2511056" y="1151785"/>
                  <a:pt x="2612199" y="1353567"/>
                  <a:pt x="2563486" y="1595136"/>
                </a:cubicBezTo>
                <a:cubicBezTo>
                  <a:pt x="2489264" y="1963210"/>
                  <a:pt x="2268671" y="2193766"/>
                  <a:pt x="1825856" y="2366012"/>
                </a:cubicBezTo>
                <a:cubicBezTo>
                  <a:pt x="1767898" y="2388550"/>
                  <a:pt x="1714751" y="2411212"/>
                  <a:pt x="1663382" y="2433131"/>
                </a:cubicBezTo>
                <a:cubicBezTo>
                  <a:pt x="1450402" y="2523968"/>
                  <a:pt x="1340635" y="2566284"/>
                  <a:pt x="1173337" y="2536294"/>
                </a:cubicBezTo>
                <a:cubicBezTo>
                  <a:pt x="1007221" y="2506516"/>
                  <a:pt x="850689" y="2439598"/>
                  <a:pt x="708072" y="2337480"/>
                </a:cubicBezTo>
                <a:cubicBezTo>
                  <a:pt x="568563" y="2237563"/>
                  <a:pt x="448362" y="2108917"/>
                  <a:pt x="350926" y="1955183"/>
                </a:cubicBezTo>
                <a:cubicBezTo>
                  <a:pt x="255118" y="1804070"/>
                  <a:pt x="185566" y="1632518"/>
                  <a:pt x="149846" y="1458983"/>
                </a:cubicBezTo>
                <a:cubicBezTo>
                  <a:pt x="113036" y="1280752"/>
                  <a:pt x="111378" y="1106123"/>
                  <a:pt x="144852" y="940122"/>
                </a:cubicBezTo>
                <a:cubicBezTo>
                  <a:pt x="176420" y="783572"/>
                  <a:pt x="238586" y="645425"/>
                  <a:pt x="329542" y="529432"/>
                </a:cubicBezTo>
                <a:cubicBezTo>
                  <a:pt x="414835" y="420736"/>
                  <a:pt x="525296" y="331640"/>
                  <a:pt x="657816" y="264604"/>
                </a:cubicBezTo>
                <a:cubicBezTo>
                  <a:pt x="861008" y="161861"/>
                  <a:pt x="1110695" y="114356"/>
                  <a:pt x="1379411" y="125092"/>
                </a:cubicBezTo>
                <a:close/>
                <a:moveTo>
                  <a:pt x="1232370" y="1063"/>
                </a:moveTo>
                <a:cubicBezTo>
                  <a:pt x="993732" y="9010"/>
                  <a:pt x="773038" y="61442"/>
                  <a:pt x="587688" y="156432"/>
                </a:cubicBezTo>
                <a:cubicBezTo>
                  <a:pt x="442630" y="230806"/>
                  <a:pt x="321713" y="329654"/>
                  <a:pt x="228351" y="450248"/>
                </a:cubicBezTo>
                <a:cubicBezTo>
                  <a:pt x="128786" y="578936"/>
                  <a:pt x="60739" y="732204"/>
                  <a:pt x="26183" y="905889"/>
                </a:cubicBezTo>
                <a:cubicBezTo>
                  <a:pt x="-10458" y="1090060"/>
                  <a:pt x="-8645" y="1283803"/>
                  <a:pt x="31650" y="1481541"/>
                </a:cubicBezTo>
                <a:cubicBezTo>
                  <a:pt x="70750" y="1674071"/>
                  <a:pt x="146884" y="1864400"/>
                  <a:pt x="251759" y="2032054"/>
                </a:cubicBezTo>
                <a:cubicBezTo>
                  <a:pt x="358415" y="2202615"/>
                  <a:pt x="489990" y="2345340"/>
                  <a:pt x="642700" y="2456196"/>
                </a:cubicBezTo>
                <a:cubicBezTo>
                  <a:pt x="798814" y="2569490"/>
                  <a:pt x="970158" y="2643732"/>
                  <a:pt x="1151993" y="2676769"/>
                </a:cubicBezTo>
                <a:cubicBezTo>
                  <a:pt x="1335121" y="2710042"/>
                  <a:pt x="1455276" y="2663095"/>
                  <a:pt x="1688410" y="2562316"/>
                </a:cubicBezTo>
                <a:cubicBezTo>
                  <a:pt x="1744639" y="2537996"/>
                  <a:pt x="1802816" y="2512855"/>
                  <a:pt x="1866259" y="2487849"/>
                </a:cubicBezTo>
                <a:cubicBezTo>
                  <a:pt x="2350978" y="2296751"/>
                  <a:pt x="2592445" y="2040959"/>
                  <a:pt x="2673692" y="1632596"/>
                </a:cubicBezTo>
                <a:cubicBezTo>
                  <a:pt x="2727013" y="1364587"/>
                  <a:pt x="2616299" y="1140721"/>
                  <a:pt x="2441361" y="829771"/>
                </a:cubicBezTo>
                <a:cubicBezTo>
                  <a:pt x="2421813" y="795032"/>
                  <a:pt x="2402572" y="760348"/>
                  <a:pt x="2383999" y="726784"/>
                </a:cubicBezTo>
                <a:cubicBezTo>
                  <a:pt x="2283182" y="544832"/>
                  <a:pt x="2187938" y="372996"/>
                  <a:pt x="2072061" y="249099"/>
                </a:cubicBezTo>
                <a:cubicBezTo>
                  <a:pt x="1961287" y="130651"/>
                  <a:pt x="1839626" y="64671"/>
                  <a:pt x="1677542" y="35223"/>
                </a:cubicBezTo>
                <a:cubicBezTo>
                  <a:pt x="1525197" y="7543"/>
                  <a:pt x="1375552" y="-3704"/>
                  <a:pt x="1232370"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2" name="Freeform: Shape 1061">
            <a:extLst>
              <a:ext uri="{FF2B5EF4-FFF2-40B4-BE49-F238E27FC236}">
                <a16:creationId xmlns:a16="http://schemas.microsoft.com/office/drawing/2014/main" id="{D0B489A4-0D2D-4199-B24F-6F153885C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99582" y="-7835"/>
            <a:ext cx="2183677" cy="1805444"/>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256D6BD-7848-DC1C-B944-12AC686FD02A}"/>
              </a:ext>
            </a:extLst>
          </p:cNvPr>
          <p:cNvPicPr>
            <a:picLocks noChangeAspect="1"/>
          </p:cNvPicPr>
          <p:nvPr/>
        </p:nvPicPr>
        <p:blipFill>
          <a:blip r:embed="rId5"/>
          <a:srcRect l="13786" r="4990" b="3"/>
          <a:stretch>
            <a:fillRect/>
          </a:stretch>
        </p:blipFill>
        <p:spPr>
          <a:xfrm>
            <a:off x="3584568" y="-130401"/>
            <a:ext cx="2013703" cy="1667209"/>
          </a:xfrm>
          <a:custGeom>
            <a:avLst/>
            <a:gdLst/>
            <a:ahLst/>
            <a:cxnLst/>
            <a:rect l="l" t="t" r="r" b="b"/>
            <a:pathLst>
              <a:path w="4011734" h="2646947">
                <a:moveTo>
                  <a:pt x="169207" y="0"/>
                </a:moveTo>
                <a:lnTo>
                  <a:pt x="3717700" y="0"/>
                </a:lnTo>
                <a:lnTo>
                  <a:pt x="3722961" y="7075"/>
                </a:lnTo>
                <a:cubicBezTo>
                  <a:pt x="3759881" y="62336"/>
                  <a:pt x="3793606" y="118918"/>
                  <a:pt x="3824060" y="176721"/>
                </a:cubicBezTo>
                <a:cubicBezTo>
                  <a:pt x="3948545" y="413080"/>
                  <a:pt x="4011734" y="659312"/>
                  <a:pt x="4011734" y="908578"/>
                </a:cubicBezTo>
                <a:cubicBezTo>
                  <a:pt x="4011734" y="1159615"/>
                  <a:pt x="3910924" y="1306223"/>
                  <a:pt x="3701126" y="1588134"/>
                </a:cubicBezTo>
                <a:cubicBezTo>
                  <a:pt x="3650506" y="1656124"/>
                  <a:pt x="3598163" y="1726474"/>
                  <a:pt x="3544617" y="1803828"/>
                </a:cubicBezTo>
                <a:cubicBezTo>
                  <a:pt x="3135436" y="2394813"/>
                  <a:pt x="2696213" y="2646947"/>
                  <a:pt x="2076029" y="2646947"/>
                </a:cubicBezTo>
                <a:cubicBezTo>
                  <a:pt x="1669002" y="2646947"/>
                  <a:pt x="1370360" y="2441546"/>
                  <a:pt x="961179" y="2128254"/>
                </a:cubicBezTo>
                <a:cubicBezTo>
                  <a:pt x="915468" y="2093247"/>
                  <a:pt x="869754" y="2058662"/>
                  <a:pt x="825505" y="2025257"/>
                </a:cubicBezTo>
                <a:cubicBezTo>
                  <a:pt x="585662" y="1843981"/>
                  <a:pt x="359162" y="1672742"/>
                  <a:pt x="208421" y="1486825"/>
                </a:cubicBezTo>
                <a:cubicBezTo>
                  <a:pt x="64309" y="1309091"/>
                  <a:pt x="0" y="1130767"/>
                  <a:pt x="0" y="908578"/>
                </a:cubicBezTo>
                <a:cubicBezTo>
                  <a:pt x="0" y="630123"/>
                  <a:pt x="41538" y="365716"/>
                  <a:pt x="120793" y="126877"/>
                </a:cubicBezTo>
                <a:close/>
              </a:path>
            </a:pathLst>
          </a:custGeom>
        </p:spPr>
      </p:pic>
      <p:sp>
        <p:nvSpPr>
          <p:cNvPr id="1064" name="Freeform: Shape 1063">
            <a:extLst>
              <a:ext uri="{FF2B5EF4-FFF2-40B4-BE49-F238E27FC236}">
                <a16:creationId xmlns:a16="http://schemas.microsoft.com/office/drawing/2014/main" id="{CAB4EFC4-7E1F-4404-9835-FA919F098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69693" y="0"/>
            <a:ext cx="2013703" cy="1667208"/>
          </a:xfrm>
          <a:custGeom>
            <a:avLst/>
            <a:gdLst>
              <a:gd name="connsiteX0" fmla="*/ 3842527 w 4011734"/>
              <a:gd name="connsiteY0" fmla="*/ 0 h 2646947"/>
              <a:gd name="connsiteX1" fmla="*/ 3700720 w 4011734"/>
              <a:gd name="connsiteY1" fmla="*/ 0 h 2646947"/>
              <a:gd name="connsiteX2" fmla="*/ 3740093 w 4011734"/>
              <a:gd name="connsiteY2" fmla="*/ 75602 h 2646947"/>
              <a:gd name="connsiteX3" fmla="*/ 3916112 w 4011734"/>
              <a:gd name="connsiteY3" fmla="*/ 922354 h 2646947"/>
              <a:gd name="connsiteX4" fmla="*/ 3720190 w 4011734"/>
              <a:gd name="connsiteY4" fmla="*/ 1434599 h 2646947"/>
              <a:gd name="connsiteX5" fmla="*/ 3140113 w 4011734"/>
              <a:gd name="connsiteY5" fmla="*/ 1911574 h 2646947"/>
              <a:gd name="connsiteX6" fmla="*/ 3012574 w 4011734"/>
              <a:gd name="connsiteY6" fmla="*/ 2002816 h 2646947"/>
              <a:gd name="connsiteX7" fmla="*/ 1964580 w 4011734"/>
              <a:gd name="connsiteY7" fmla="*/ 2462305 h 2646947"/>
              <a:gd name="connsiteX8" fmla="*/ 584064 w 4011734"/>
              <a:gd name="connsiteY8" fmla="*/ 1715420 h 2646947"/>
              <a:gd name="connsiteX9" fmla="*/ 436941 w 4011734"/>
              <a:gd name="connsiteY9" fmla="*/ 1524345 h 2646947"/>
              <a:gd name="connsiteX10" fmla="*/ 144959 w 4011734"/>
              <a:gd name="connsiteY10" fmla="*/ 922354 h 2646947"/>
              <a:gd name="connsiteX11" fmla="*/ 321378 w 4011734"/>
              <a:gd name="connsiteY11" fmla="*/ 274033 h 2646947"/>
              <a:gd name="connsiteX12" fmla="*/ 416414 w 4011734"/>
              <a:gd name="connsiteY12" fmla="*/ 123749 h 2646947"/>
              <a:gd name="connsiteX13" fmla="*/ 514060 w 4011734"/>
              <a:gd name="connsiteY13" fmla="*/ 0 h 2646947"/>
              <a:gd name="connsiteX14" fmla="*/ 294034 w 4011734"/>
              <a:gd name="connsiteY14" fmla="*/ 0 h 2646947"/>
              <a:gd name="connsiteX15" fmla="*/ 288773 w 4011734"/>
              <a:gd name="connsiteY15" fmla="*/ 7075 h 2646947"/>
              <a:gd name="connsiteX16" fmla="*/ 187674 w 4011734"/>
              <a:gd name="connsiteY16" fmla="*/ 176721 h 2646947"/>
              <a:gd name="connsiteX17" fmla="*/ 0 w 4011734"/>
              <a:gd name="connsiteY17" fmla="*/ 908578 h 2646947"/>
              <a:gd name="connsiteX18" fmla="*/ 310608 w 4011734"/>
              <a:gd name="connsiteY18" fmla="*/ 1588134 h 2646947"/>
              <a:gd name="connsiteX19" fmla="*/ 467117 w 4011734"/>
              <a:gd name="connsiteY19" fmla="*/ 1803828 h 2646947"/>
              <a:gd name="connsiteX20" fmla="*/ 1935705 w 4011734"/>
              <a:gd name="connsiteY20" fmla="*/ 2646947 h 2646947"/>
              <a:gd name="connsiteX21" fmla="*/ 3050555 w 4011734"/>
              <a:gd name="connsiteY21" fmla="*/ 2128254 h 2646947"/>
              <a:gd name="connsiteX22" fmla="*/ 3186230 w 4011734"/>
              <a:gd name="connsiteY22" fmla="*/ 2025257 h 2646947"/>
              <a:gd name="connsiteX23" fmla="*/ 3803313 w 4011734"/>
              <a:gd name="connsiteY23" fmla="*/ 1486825 h 2646947"/>
              <a:gd name="connsiteX24" fmla="*/ 4011734 w 4011734"/>
              <a:gd name="connsiteY24" fmla="*/ 908578 h 2646947"/>
              <a:gd name="connsiteX25" fmla="*/ 3890941 w 4011734"/>
              <a:gd name="connsiteY25" fmla="*/ 126877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1734" h="2646947">
                <a:moveTo>
                  <a:pt x="3842527" y="0"/>
                </a:moveTo>
                <a:lnTo>
                  <a:pt x="3700720" y="0"/>
                </a:lnTo>
                <a:lnTo>
                  <a:pt x="3740093" y="75602"/>
                </a:lnTo>
                <a:cubicBezTo>
                  <a:pt x="3855101" y="325120"/>
                  <a:pt x="3916112" y="614016"/>
                  <a:pt x="3916112" y="922354"/>
                </a:cubicBezTo>
                <a:cubicBezTo>
                  <a:pt x="3916112" y="1119183"/>
                  <a:pt x="3855659" y="1277152"/>
                  <a:pt x="3720190" y="1434599"/>
                </a:cubicBezTo>
                <a:cubicBezTo>
                  <a:pt x="3578489" y="1599296"/>
                  <a:pt x="3365572" y="1750990"/>
                  <a:pt x="3140113" y="1911574"/>
                </a:cubicBezTo>
                <a:cubicBezTo>
                  <a:pt x="3098517" y="1941167"/>
                  <a:pt x="3055545" y="1971805"/>
                  <a:pt x="3012574" y="2002816"/>
                </a:cubicBezTo>
                <a:cubicBezTo>
                  <a:pt x="2627932" y="2280349"/>
                  <a:pt x="2347200" y="2462305"/>
                  <a:pt x="1964580" y="2462305"/>
                </a:cubicBezTo>
                <a:cubicBezTo>
                  <a:pt x="1381588" y="2462305"/>
                  <a:pt x="968706" y="2238951"/>
                  <a:pt x="584064" y="1715420"/>
                </a:cubicBezTo>
                <a:cubicBezTo>
                  <a:pt x="533728" y="1646896"/>
                  <a:pt x="484524" y="1584575"/>
                  <a:pt x="436941" y="1524345"/>
                </a:cubicBezTo>
                <a:cubicBezTo>
                  <a:pt x="239723" y="1274611"/>
                  <a:pt x="144959" y="1144738"/>
                  <a:pt x="144959" y="922354"/>
                </a:cubicBezTo>
                <a:cubicBezTo>
                  <a:pt x="144959" y="701540"/>
                  <a:pt x="204359" y="483414"/>
                  <a:pt x="321378" y="274033"/>
                </a:cubicBezTo>
                <a:cubicBezTo>
                  <a:pt x="350006" y="222828"/>
                  <a:pt x="381708" y="172704"/>
                  <a:pt x="416414" y="123749"/>
                </a:cubicBezTo>
                <a:lnTo>
                  <a:pt x="514060" y="0"/>
                </a:lnTo>
                <a:lnTo>
                  <a:pt x="294034" y="0"/>
                </a:lnTo>
                <a:lnTo>
                  <a:pt x="288773" y="7075"/>
                </a:lnTo>
                <a:cubicBezTo>
                  <a:pt x="251853" y="62336"/>
                  <a:pt x="218128" y="118918"/>
                  <a:pt x="187674" y="176721"/>
                </a:cubicBezTo>
                <a:cubicBezTo>
                  <a:pt x="63189" y="413080"/>
                  <a:pt x="0" y="659312"/>
                  <a:pt x="0" y="908578"/>
                </a:cubicBezTo>
                <a:cubicBezTo>
                  <a:pt x="0" y="1159615"/>
                  <a:pt x="100810" y="1306222"/>
                  <a:pt x="310608" y="1588134"/>
                </a:cubicBezTo>
                <a:cubicBezTo>
                  <a:pt x="361228" y="1656124"/>
                  <a:pt x="413571" y="1726474"/>
                  <a:pt x="467117" y="1803828"/>
                </a:cubicBezTo>
                <a:cubicBezTo>
                  <a:pt x="876298" y="2394813"/>
                  <a:pt x="1315521" y="2646947"/>
                  <a:pt x="1935705" y="2646947"/>
                </a:cubicBezTo>
                <a:cubicBezTo>
                  <a:pt x="2342732" y="2646947"/>
                  <a:pt x="2641374" y="2441546"/>
                  <a:pt x="3050555" y="2128254"/>
                </a:cubicBezTo>
                <a:cubicBezTo>
                  <a:pt x="3096266" y="2093247"/>
                  <a:pt x="3141980" y="2058662"/>
                  <a:pt x="3186230" y="2025257"/>
                </a:cubicBezTo>
                <a:cubicBezTo>
                  <a:pt x="3426072" y="1843981"/>
                  <a:pt x="3652572" y="1672742"/>
                  <a:pt x="3803313" y="1486825"/>
                </a:cubicBezTo>
                <a:cubicBezTo>
                  <a:pt x="3947426" y="1309091"/>
                  <a:pt x="4011734" y="1130767"/>
                  <a:pt x="4011734" y="908578"/>
                </a:cubicBezTo>
                <a:cubicBezTo>
                  <a:pt x="4011734" y="630123"/>
                  <a:pt x="3970196" y="365716"/>
                  <a:pt x="3890941" y="12687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12AFFDE4-80D5-3D3A-3DEE-B04FF8AFC775}"/>
              </a:ext>
            </a:extLst>
          </p:cNvPr>
          <p:cNvSpPr txBox="1"/>
          <p:nvPr/>
        </p:nvSpPr>
        <p:spPr>
          <a:xfrm>
            <a:off x="3002773" y="2847680"/>
            <a:ext cx="2680487" cy="1058253"/>
          </a:xfrm>
          <a:prstGeom prst="rect">
            <a:avLst/>
          </a:prstGeom>
        </p:spPr>
        <p:txBody>
          <a:bodyPr vert="horz" lIns="91440" tIns="45720" rIns="91440" bIns="45720" rtlCol="0">
            <a:normAutofit/>
          </a:bodyPr>
          <a:lstStyle/>
          <a:p>
            <a:pPr algn="r" defTabSz="914400">
              <a:lnSpc>
                <a:spcPct val="90000"/>
              </a:lnSpc>
              <a:spcAft>
                <a:spcPts val="600"/>
              </a:spcAft>
            </a:pPr>
            <a:r>
              <a:rPr lang="en-US" dirty="0"/>
              <a:t>Monitoring and Tracking</a:t>
            </a:r>
          </a:p>
          <a:p>
            <a:pPr algn="r" defTabSz="914400">
              <a:lnSpc>
                <a:spcPct val="90000"/>
              </a:lnSpc>
              <a:spcAft>
                <a:spcPts val="600"/>
              </a:spcAft>
            </a:pPr>
            <a:r>
              <a:rPr lang="en-US" dirty="0"/>
              <a:t>2025/2026</a:t>
            </a:r>
          </a:p>
        </p:txBody>
      </p:sp>
      <p:sp>
        <p:nvSpPr>
          <p:cNvPr id="1066" name="Freeform: Shape 1065">
            <a:extLst>
              <a:ext uri="{FF2B5EF4-FFF2-40B4-BE49-F238E27FC236}">
                <a16:creationId xmlns:a16="http://schemas.microsoft.com/office/drawing/2014/main" id="{89C1BF26-4E8B-4F40-A7F7-7421DA8E0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061420"/>
            <a:ext cx="2884075" cy="2258167"/>
          </a:xfrm>
          <a:custGeom>
            <a:avLst/>
            <a:gdLst>
              <a:gd name="connsiteX0" fmla="*/ 2681036 w 5745707"/>
              <a:gd name="connsiteY0" fmla="*/ 205773 h 3585182"/>
              <a:gd name="connsiteX1" fmla="*/ 4204914 w 5745707"/>
              <a:gd name="connsiteY1" fmla="*/ 727949 h 3585182"/>
              <a:gd name="connsiteX2" fmla="*/ 4539662 w 5745707"/>
              <a:gd name="connsiteY2" fmla="*/ 935341 h 3585182"/>
              <a:gd name="connsiteX3" fmla="*/ 5364672 w 5745707"/>
              <a:gd name="connsiteY3" fmla="*/ 1696466 h 3585182"/>
              <a:gd name="connsiteX4" fmla="*/ 5596067 w 5745707"/>
              <a:gd name="connsiteY4" fmla="*/ 2824431 h 3585182"/>
              <a:gd name="connsiteX5" fmla="*/ 5529216 w 5745707"/>
              <a:gd name="connsiteY5" fmla="*/ 3415690 h 3585182"/>
              <a:gd name="connsiteX6" fmla="*/ 5485002 w 5745707"/>
              <a:gd name="connsiteY6" fmla="*/ 3585181 h 3585182"/>
              <a:gd name="connsiteX7" fmla="*/ 183434 w 5745707"/>
              <a:gd name="connsiteY7" fmla="*/ 3585181 h 3585182"/>
              <a:gd name="connsiteX8" fmla="*/ 177419 w 5745707"/>
              <a:gd name="connsiteY8" fmla="*/ 3379484 h 3585182"/>
              <a:gd name="connsiteX9" fmla="*/ 209241 w 5745707"/>
              <a:gd name="connsiteY9" fmla="*/ 3138007 h 3585182"/>
              <a:gd name="connsiteX10" fmla="*/ 641778 w 5745707"/>
              <a:gd name="connsiteY10" fmla="*/ 2025377 h 3585182"/>
              <a:gd name="connsiteX11" fmla="*/ 746708 w 5745707"/>
              <a:gd name="connsiteY11" fmla="*/ 1802131 h 3585182"/>
              <a:gd name="connsiteX12" fmla="*/ 1818233 w 5745707"/>
              <a:gd name="connsiteY12" fmla="*/ 423089 h 3585182"/>
              <a:gd name="connsiteX13" fmla="*/ 2681036 w 5745707"/>
              <a:gd name="connsiteY13" fmla="*/ 205773 h 3585182"/>
              <a:gd name="connsiteX14" fmla="*/ 2819256 w 5745707"/>
              <a:gd name="connsiteY14" fmla="*/ 215 h 3585182"/>
              <a:gd name="connsiteX15" fmla="*/ 1890925 w 5745707"/>
              <a:gd name="connsiteY15" fmla="*/ 199329 h 3585182"/>
              <a:gd name="connsiteX16" fmla="*/ 686343 w 5745707"/>
              <a:gd name="connsiteY16" fmla="*/ 1649431 h 3585182"/>
              <a:gd name="connsiteX17" fmla="*/ 564274 w 5745707"/>
              <a:gd name="connsiteY17" fmla="*/ 1887084 h 3585182"/>
              <a:gd name="connsiteX18" fmla="*/ 52127 w 5745707"/>
              <a:gd name="connsiteY18" fmla="*/ 3075346 h 3585182"/>
              <a:gd name="connsiteX19" fmla="*/ 0 w 5745707"/>
              <a:gd name="connsiteY19" fmla="*/ 3461881 h 3585182"/>
              <a:gd name="connsiteX20" fmla="*/ 3411 w 5745707"/>
              <a:gd name="connsiteY20" fmla="*/ 3585182 h 3585182"/>
              <a:gd name="connsiteX21" fmla="*/ 5554638 w 5745707"/>
              <a:gd name="connsiteY21" fmla="*/ 3585182 h 3585182"/>
              <a:gd name="connsiteX22" fmla="*/ 5704185 w 5745707"/>
              <a:gd name="connsiteY22" fmla="*/ 3585182 h 3585182"/>
              <a:gd name="connsiteX23" fmla="*/ 5745707 w 5745707"/>
              <a:gd name="connsiteY23" fmla="*/ 3585182 h 3585182"/>
              <a:gd name="connsiteX24" fmla="*/ 5745707 w 5745707"/>
              <a:gd name="connsiteY24" fmla="*/ 3381173 h 3585182"/>
              <a:gd name="connsiteX25" fmla="*/ 5745707 w 5745707"/>
              <a:gd name="connsiteY25" fmla="*/ 3339523 h 3585182"/>
              <a:gd name="connsiteX26" fmla="*/ 5745707 w 5745707"/>
              <a:gd name="connsiteY26" fmla="*/ 2216622 h 3585182"/>
              <a:gd name="connsiteX27" fmla="*/ 5704206 w 5745707"/>
              <a:gd name="connsiteY27" fmla="*/ 2023225 h 3585182"/>
              <a:gd name="connsiteX28" fmla="*/ 5605772 w 5745707"/>
              <a:gd name="connsiteY28" fmla="*/ 1730491 h 3585182"/>
              <a:gd name="connsiteX29" fmla="*/ 4763244 w 5745707"/>
              <a:gd name="connsiteY29" fmla="*/ 870138 h 3585182"/>
              <a:gd name="connsiteX30" fmla="*/ 4416664 w 5745707"/>
              <a:gd name="connsiteY30" fmla="*/ 631051 h 3585182"/>
              <a:gd name="connsiteX31" fmla="*/ 2819256 w 5745707"/>
              <a:gd name="connsiteY31" fmla="*/ 215 h 35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45707" h="3585182">
                <a:moveTo>
                  <a:pt x="2681036" y="205773"/>
                </a:moveTo>
                <a:cubicBezTo>
                  <a:pt x="3159126" y="194053"/>
                  <a:pt x="3647122" y="365554"/>
                  <a:pt x="4204914" y="727949"/>
                </a:cubicBezTo>
                <a:cubicBezTo>
                  <a:pt x="4321714" y="803849"/>
                  <a:pt x="4432525" y="870727"/>
                  <a:pt x="4539662" y="935341"/>
                </a:cubicBezTo>
                <a:cubicBezTo>
                  <a:pt x="4983772" y="1203307"/>
                  <a:pt x="5204291" y="1347559"/>
                  <a:pt x="5364672" y="1696466"/>
                </a:cubicBezTo>
                <a:cubicBezTo>
                  <a:pt x="5523920" y="2042910"/>
                  <a:pt x="5601714" y="2422438"/>
                  <a:pt x="5596067" y="2824431"/>
                </a:cubicBezTo>
                <a:cubicBezTo>
                  <a:pt x="5593280" y="3021066"/>
                  <a:pt x="5570901" y="3218624"/>
                  <a:pt x="5529216" y="3415690"/>
                </a:cubicBezTo>
                <a:lnTo>
                  <a:pt x="5485002" y="3585181"/>
                </a:lnTo>
                <a:lnTo>
                  <a:pt x="183434" y="3585181"/>
                </a:lnTo>
                <a:lnTo>
                  <a:pt x="177419" y="3379484"/>
                </a:lnTo>
                <a:cubicBezTo>
                  <a:pt x="181642" y="3301162"/>
                  <a:pt x="192292" y="3221031"/>
                  <a:pt x="209241" y="3138007"/>
                </a:cubicBezTo>
                <a:cubicBezTo>
                  <a:pt x="280153" y="2790621"/>
                  <a:pt x="455777" y="2418912"/>
                  <a:pt x="641778" y="2025377"/>
                </a:cubicBezTo>
                <a:cubicBezTo>
                  <a:pt x="676120" y="1952827"/>
                  <a:pt x="711548" y="1877771"/>
                  <a:pt x="746708" y="1802131"/>
                </a:cubicBezTo>
                <a:cubicBezTo>
                  <a:pt x="1061459" y="1125148"/>
                  <a:pt x="1306038" y="663370"/>
                  <a:pt x="1818233" y="423089"/>
                </a:cubicBezTo>
                <a:cubicBezTo>
                  <a:pt x="2110892" y="285795"/>
                  <a:pt x="2394181" y="212804"/>
                  <a:pt x="2681036" y="205773"/>
                </a:cubicBezTo>
                <a:close/>
                <a:moveTo>
                  <a:pt x="2819256" y="215"/>
                </a:moveTo>
                <a:cubicBezTo>
                  <a:pt x="2513654" y="-4312"/>
                  <a:pt x="2208774" y="62841"/>
                  <a:pt x="1890925" y="199329"/>
                </a:cubicBezTo>
                <a:cubicBezTo>
                  <a:pt x="1334645" y="438201"/>
                  <a:pt x="1052847" y="928614"/>
                  <a:pt x="686343" y="1649431"/>
                </a:cubicBezTo>
                <a:cubicBezTo>
                  <a:pt x="645402" y="1729970"/>
                  <a:pt x="604201" y="1809862"/>
                  <a:pt x="564274" y="1887084"/>
                </a:cubicBezTo>
                <a:cubicBezTo>
                  <a:pt x="347995" y="2305972"/>
                  <a:pt x="143776" y="2701628"/>
                  <a:pt x="52127" y="3075346"/>
                </a:cubicBezTo>
                <a:cubicBezTo>
                  <a:pt x="19266" y="3209322"/>
                  <a:pt x="1796" y="3336841"/>
                  <a:pt x="0" y="3461881"/>
                </a:cubicBezTo>
                <a:lnTo>
                  <a:pt x="3411" y="3585182"/>
                </a:lnTo>
                <a:lnTo>
                  <a:pt x="5554638" y="3585182"/>
                </a:lnTo>
                <a:lnTo>
                  <a:pt x="5704185" y="3585182"/>
                </a:lnTo>
                <a:lnTo>
                  <a:pt x="5745707" y="3585182"/>
                </a:lnTo>
                <a:lnTo>
                  <a:pt x="5745707" y="3381173"/>
                </a:lnTo>
                <a:lnTo>
                  <a:pt x="5745707" y="3339523"/>
                </a:lnTo>
                <a:lnTo>
                  <a:pt x="5745707" y="2216622"/>
                </a:lnTo>
                <a:lnTo>
                  <a:pt x="5704206" y="2023225"/>
                </a:lnTo>
                <a:cubicBezTo>
                  <a:pt x="5676925" y="1923742"/>
                  <a:pt x="5644106" y="1826103"/>
                  <a:pt x="5605772" y="1730491"/>
                </a:cubicBezTo>
                <a:cubicBezTo>
                  <a:pt x="5451349" y="1345325"/>
                  <a:pt x="5223389" y="1179549"/>
                  <a:pt x="4763244" y="870138"/>
                </a:cubicBezTo>
                <a:cubicBezTo>
                  <a:pt x="4652240" y="795528"/>
                  <a:pt x="4537430" y="718309"/>
                  <a:pt x="4416664" y="631051"/>
                </a:cubicBezTo>
                <a:cubicBezTo>
                  <a:pt x="3839936" y="214420"/>
                  <a:pt x="3328594" y="7761"/>
                  <a:pt x="2819256" y="21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2488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9659" cy="4319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6119659" cy="431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4AD989-60DA-E3F8-4931-F4AB2DA34FC1}"/>
              </a:ext>
            </a:extLst>
          </p:cNvPr>
          <p:cNvSpPr txBox="1"/>
          <p:nvPr/>
        </p:nvSpPr>
        <p:spPr>
          <a:xfrm>
            <a:off x="510319" y="160734"/>
            <a:ext cx="4934099" cy="69003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2000" b="1" kern="1200" dirty="0">
                <a:solidFill>
                  <a:schemeClr val="tx2"/>
                </a:solidFill>
                <a:latin typeface="+mj-lt"/>
                <a:ea typeface="+mj-ea"/>
                <a:cs typeface="+mj-cs"/>
              </a:rPr>
              <a:t>PE and sport premium monitoring and tracking form </a:t>
            </a:r>
          </a:p>
        </p:txBody>
      </p:sp>
      <p:grpSp>
        <p:nvGrpSpPr>
          <p:cNvPr id="43" name="Group 4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 y="0"/>
            <a:ext cx="1687601" cy="1589042"/>
            <a:chOff x="-305" y="-1"/>
            <a:chExt cx="3832880" cy="2876136"/>
          </a:xfrm>
        </p:grpSpPr>
        <p:sp>
          <p:nvSpPr>
            <p:cNvPr id="31" name="Freeform: Shape 30">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0C95551-9DC9-16D1-DB0E-119222F5F552}"/>
              </a:ext>
            </a:extLst>
          </p:cNvPr>
          <p:cNvSpPr txBox="1"/>
          <p:nvPr/>
        </p:nvSpPr>
        <p:spPr>
          <a:xfrm>
            <a:off x="76200" y="850767"/>
            <a:ext cx="5600700" cy="1180047"/>
          </a:xfrm>
          <a:prstGeom prst="rect">
            <a:avLst/>
          </a:prstGeom>
        </p:spPr>
        <p:txBody>
          <a:bodyPr vert="horz" lIns="91440" tIns="45720" rIns="91440" bIns="45720" rtlCol="0" anchor="ctr">
            <a:normAutofit/>
          </a:bodyPr>
          <a:lstStyle/>
          <a:p>
            <a:pPr marR="0" lvl="0" algn="ctr" defTabSz="914400" fontAlgn="auto">
              <a:lnSpc>
                <a:spcPct val="90000"/>
              </a:lnSpc>
              <a:spcBef>
                <a:spcPts val="0"/>
              </a:spcBef>
              <a:spcAft>
                <a:spcPts val="600"/>
              </a:spcAft>
              <a:buClrTx/>
              <a:buSzTx/>
              <a:tabLst/>
              <a:defRPr/>
            </a:pPr>
            <a:r>
              <a:rPr kumimoji="0" lang="en-US" sz="900" b="0" i="0" u="none" strike="noStrike" cap="none" spc="0" normalizeH="0" baseline="0" noProof="0" dirty="0">
                <a:ln>
                  <a:noFill/>
                </a:ln>
                <a:solidFill>
                  <a:schemeClr val="tx2"/>
                </a:solidFill>
                <a:effectLst/>
                <a:uLnTx/>
                <a:uFillTx/>
              </a:rPr>
              <a:t>At Staindrop C E Primary School, we believe passionately in the value of high quality </a:t>
            </a:r>
            <a:r>
              <a:rPr kumimoji="0" lang="en-US" sz="900" b="1" i="0" u="none" strike="noStrike" cap="none" spc="0" normalizeH="0" baseline="0" noProof="0" dirty="0">
                <a:ln>
                  <a:noFill/>
                </a:ln>
                <a:solidFill>
                  <a:schemeClr val="tx2"/>
                </a:solidFill>
                <a:effectLst/>
                <a:uLnTx/>
                <a:uFillTx/>
              </a:rPr>
              <a:t>physical education</a:t>
            </a:r>
            <a:r>
              <a:rPr kumimoji="0" lang="en-US" sz="900" b="0" i="0" u="none" strike="noStrike" cap="none" spc="0" normalizeH="0" baseline="0" noProof="0" dirty="0">
                <a:ln>
                  <a:noFill/>
                </a:ln>
                <a:solidFill>
                  <a:schemeClr val="tx2"/>
                </a:solidFill>
                <a:effectLst/>
                <a:uLnTx/>
                <a:uFillTx/>
              </a:rPr>
              <a:t>, opportunities for </a:t>
            </a:r>
            <a:r>
              <a:rPr kumimoji="0" lang="en-US" sz="900" b="1" i="0" u="none" strike="noStrike" cap="none" spc="0" normalizeH="0" baseline="0" noProof="0" dirty="0">
                <a:ln>
                  <a:noFill/>
                </a:ln>
                <a:solidFill>
                  <a:schemeClr val="tx2"/>
                </a:solidFill>
                <a:effectLst/>
                <a:uLnTx/>
                <a:uFillTx/>
              </a:rPr>
              <a:t>school sports</a:t>
            </a:r>
            <a:r>
              <a:rPr kumimoji="0" lang="en-US" sz="900" b="1" i="0" u="none" strike="noStrike" cap="none" spc="0" normalizeH="0" noProof="0" dirty="0">
                <a:ln>
                  <a:noFill/>
                </a:ln>
                <a:solidFill>
                  <a:schemeClr val="tx2"/>
                </a:solidFill>
                <a:effectLst/>
                <a:uLnTx/>
                <a:uFillTx/>
              </a:rPr>
              <a:t> </a:t>
            </a:r>
            <a:r>
              <a:rPr kumimoji="0" lang="en-US" sz="900" b="0" i="0" u="none" strike="noStrike" cap="none" spc="0" normalizeH="0" baseline="0" noProof="0" dirty="0">
                <a:ln>
                  <a:noFill/>
                </a:ln>
                <a:solidFill>
                  <a:schemeClr val="tx2"/>
                </a:solidFill>
                <a:effectLst/>
                <a:uLnTx/>
                <a:uFillTx/>
              </a:rPr>
              <a:t>and participation in </a:t>
            </a:r>
            <a:r>
              <a:rPr kumimoji="0" lang="en-US" sz="900" b="1" i="0" u="none" strike="noStrike" cap="none" spc="0" normalizeH="0" baseline="0" noProof="0" dirty="0">
                <a:ln>
                  <a:noFill/>
                </a:ln>
                <a:solidFill>
                  <a:schemeClr val="tx2"/>
                </a:solidFill>
                <a:effectLst/>
                <a:uLnTx/>
                <a:uFillTx/>
              </a:rPr>
              <a:t>physical  activity (PESSPA)</a:t>
            </a:r>
            <a:r>
              <a:rPr kumimoji="0" lang="en-US" sz="900" b="0" i="0" u="none" strike="noStrike" cap="none" spc="0" normalizeH="0" baseline="0" noProof="0" dirty="0">
                <a:ln>
                  <a:noFill/>
                </a:ln>
                <a:solidFill>
                  <a:schemeClr val="tx2"/>
                </a:solidFill>
                <a:effectLst/>
                <a:uLnTx/>
                <a:uFillTx/>
              </a:rPr>
              <a:t>. Each has an enormous impact on health and emotional well-being as well as significantly impacting on whole school improvement.</a:t>
            </a:r>
          </a:p>
          <a:p>
            <a:pPr marR="0" lvl="0" algn="ctr" defTabSz="914400" fontAlgn="auto">
              <a:lnSpc>
                <a:spcPct val="90000"/>
              </a:lnSpc>
              <a:spcBef>
                <a:spcPts val="0"/>
              </a:spcBef>
              <a:spcAft>
                <a:spcPts val="600"/>
              </a:spcAft>
              <a:buClrTx/>
              <a:buSzTx/>
              <a:tabLst/>
              <a:defRPr/>
            </a:pPr>
            <a:r>
              <a:rPr kumimoji="0" lang="en-US" sz="900" b="0" i="0" u="none" strike="noStrike" cap="none" spc="0" normalizeH="0" baseline="0" noProof="0" dirty="0">
                <a:ln>
                  <a:noFill/>
                </a:ln>
                <a:solidFill>
                  <a:schemeClr val="tx2"/>
                </a:solidFill>
                <a:effectLst/>
                <a:uLnTx/>
                <a:uFillTx/>
              </a:rPr>
              <a:t>We want to provide opportunities for our pupils to become confident and physically literate in a way which supports their well-being, health and fitness. In addition to this, we aim to provide opportunities for children to succeed and excel in competitive sport and other physically demanding activities in order to build resilience and embed values such as team work, fairness and respect.</a:t>
            </a:r>
          </a:p>
        </p:txBody>
      </p:sp>
      <p:grpSp>
        <p:nvGrpSpPr>
          <p:cNvPr id="36" name="Group 35">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75152" y="3175080"/>
            <a:ext cx="1355253" cy="933761"/>
            <a:chOff x="-305" y="-4155"/>
            <a:chExt cx="2514948" cy="2174333"/>
          </a:xfrm>
        </p:grpSpPr>
        <p:sp>
          <p:nvSpPr>
            <p:cNvPr id="37" name="Freeform: Shape 36">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6E2079CB-9EC3-8131-44EB-A32633B18B05}"/>
              </a:ext>
            </a:extLst>
          </p:cNvPr>
          <p:cNvPicPr>
            <a:picLocks noChangeAspect="1"/>
          </p:cNvPicPr>
          <p:nvPr/>
        </p:nvPicPr>
        <p:blipFill>
          <a:blip r:embed="rId2"/>
          <a:stretch>
            <a:fillRect/>
          </a:stretch>
        </p:blipFill>
        <p:spPr>
          <a:xfrm>
            <a:off x="3191219" y="2192621"/>
            <a:ext cx="2869980" cy="1564139"/>
          </a:xfrm>
          <a:prstGeom prst="rect">
            <a:avLst/>
          </a:prstGeom>
        </p:spPr>
      </p:pic>
      <p:sp>
        <p:nvSpPr>
          <p:cNvPr id="9" name="TextBox 8">
            <a:extLst>
              <a:ext uri="{FF2B5EF4-FFF2-40B4-BE49-F238E27FC236}">
                <a16:creationId xmlns:a16="http://schemas.microsoft.com/office/drawing/2014/main" id="{D1B68D13-FC94-A831-2AF5-AB82BE30C579}"/>
              </a:ext>
            </a:extLst>
          </p:cNvPr>
          <p:cNvSpPr txBox="1"/>
          <p:nvPr/>
        </p:nvSpPr>
        <p:spPr>
          <a:xfrm>
            <a:off x="183676" y="2031866"/>
            <a:ext cx="3007543" cy="1938992"/>
          </a:xfrm>
          <a:prstGeom prst="rect">
            <a:avLst/>
          </a:prstGeom>
          <a:noFill/>
        </p:spPr>
        <p:txBody>
          <a:bodyPr wrap="square" rtlCol="0">
            <a:spAutoFit/>
          </a:bodyPr>
          <a:lstStyle/>
          <a:p>
            <a:r>
              <a:rPr lang="en-US" sz="1000" dirty="0">
                <a:solidFill>
                  <a:schemeClr val="tx2"/>
                </a:solidFill>
              </a:rPr>
              <a:t>At Staindrop, we use the PE and sport premium to secure improvements in the following 5 key indicators: </a:t>
            </a:r>
          </a:p>
          <a:p>
            <a:pPr marL="228600" indent="-228600">
              <a:buFontTx/>
              <a:buAutoNum type="arabicPeriod"/>
            </a:pPr>
            <a:r>
              <a:rPr lang="en-US" sz="1000" dirty="0">
                <a:solidFill>
                  <a:schemeClr val="tx2"/>
                </a:solidFill>
              </a:rPr>
              <a:t>Increased confidence, knowledge and skills of all staff in teaching PE and sport </a:t>
            </a:r>
          </a:p>
          <a:p>
            <a:pPr marL="228600" indent="-228600">
              <a:buAutoNum type="arabicPeriod"/>
            </a:pPr>
            <a:r>
              <a:rPr lang="en-US" sz="1000" dirty="0">
                <a:solidFill>
                  <a:schemeClr val="tx2"/>
                </a:solidFill>
              </a:rPr>
              <a:t>Engagement of all pupils in regular physical activity </a:t>
            </a:r>
          </a:p>
          <a:p>
            <a:pPr marL="228600" indent="-228600">
              <a:buAutoNum type="arabicPeriod"/>
            </a:pPr>
            <a:r>
              <a:rPr lang="en-US" sz="1000" dirty="0">
                <a:solidFill>
                  <a:schemeClr val="tx2"/>
                </a:solidFill>
              </a:rPr>
              <a:t>The profile of PE and sport is raised across the school as a tool for whole-school improvement </a:t>
            </a:r>
          </a:p>
          <a:p>
            <a:pPr marL="228600" indent="-228600">
              <a:buAutoNum type="arabicPeriod"/>
            </a:pPr>
            <a:r>
              <a:rPr lang="en-US" sz="1000" dirty="0">
                <a:solidFill>
                  <a:schemeClr val="tx2"/>
                </a:solidFill>
              </a:rPr>
              <a:t>Broader experience of a range of sports and physical activities offered to all pupils</a:t>
            </a:r>
          </a:p>
          <a:p>
            <a:pPr marL="228600" indent="-228600">
              <a:buAutoNum type="arabicPeriod"/>
            </a:pPr>
            <a:r>
              <a:rPr lang="en-US" sz="1000" dirty="0">
                <a:solidFill>
                  <a:schemeClr val="tx2"/>
                </a:solidFill>
              </a:rPr>
              <a:t> Increased participation in competitive sport</a:t>
            </a:r>
            <a:endParaRPr lang="en-GB" sz="1000" dirty="0">
              <a:solidFill>
                <a:schemeClr val="tx2"/>
              </a:solidFill>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57536"/>
            <a:ext cx="5684413" cy="1629229"/>
          </a:xfrm>
          <a:prstGeom prst="rect">
            <a:avLst/>
          </a:prstGeom>
          <a:noFill/>
        </p:spPr>
        <p:txBody>
          <a:bodyPr wrap="square" rtlCol="0">
            <a:spAutoFit/>
          </a:bodyPr>
          <a:lstStyle/>
          <a:p>
            <a:pPr lvl="0" defTabSz="914400" eaLnBrk="0" fontAlgn="base" hangingPunct="0">
              <a:spcBef>
                <a:spcPct val="0"/>
              </a:spcBef>
              <a:spcAft>
                <a:spcPct val="0"/>
              </a:spcAft>
              <a:defRPr/>
            </a:pPr>
            <a:r>
              <a:rPr lang="en-US" altLang="en-US" sz="900" b="1" dirty="0">
                <a:solidFill>
                  <a:prstClr val="black"/>
                </a:solidFill>
                <a:latin typeface="Calibri" panose="020F0502020204030204"/>
              </a:rPr>
              <a:t>SWIMMING</a:t>
            </a:r>
          </a:p>
          <a:p>
            <a:pPr lvl="0" defTabSz="914400" eaLnBrk="0" fontAlgn="base" hangingPunct="0">
              <a:spcBef>
                <a:spcPct val="0"/>
              </a:spcBef>
              <a:spcAft>
                <a:spcPct val="0"/>
              </a:spcAft>
              <a:defRPr/>
            </a:pPr>
            <a:r>
              <a:rPr lang="en-US" alt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Swimming is an essential skill and can encourage a healthy and active lifestyle. All Local Authority schools must provide swimming instruction in either key stage 1 or key stage 2.</a:t>
            </a:r>
          </a:p>
          <a:p>
            <a:pPr lvl="0" defTabSz="914400" eaLnBrk="0" fontAlgn="base" hangingPunct="0">
              <a:spcBef>
                <a:spcPct val="0"/>
              </a:spcBef>
              <a:spcAft>
                <a:spcPct val="0"/>
              </a:spcAft>
              <a:defRPr/>
            </a:pPr>
            <a:endParaRPr lang="en-US" alt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defRPr/>
            </a:pPr>
            <a:r>
              <a:rPr lang="en-US" alt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programme of study for PE sets out the expectations that pupils should be taught to:</a:t>
            </a:r>
          </a:p>
          <a:p>
            <a:pPr lvl="0" defTabSz="914400" eaLnBrk="0" fontAlgn="base" hangingPunct="0">
              <a:spcBef>
                <a:spcPct val="0"/>
              </a:spcBef>
              <a:spcAft>
                <a:spcPct val="0"/>
              </a:spcAft>
              <a:buFontTx/>
              <a:buChar char="•"/>
              <a:defRPr/>
            </a:pPr>
            <a:r>
              <a:rPr lang="en-US" altLang="en-US" sz="900" dirty="0">
                <a:solidFill>
                  <a:prstClr val="black"/>
                </a:solidFill>
                <a:latin typeface="Calibri" panose="020F0502020204030204"/>
                <a:ea typeface="Calibri" panose="020F0502020204030204" pitchFamily="34" charset="0"/>
                <a:cs typeface="Times New Roman" panose="02020603050405020304" pitchFamily="18" charset="0"/>
              </a:rPr>
              <a:t>Swim competently, confidently and proficiently over a distance of at least 25 meters.</a:t>
            </a:r>
            <a:endParaRPr lang="en-US" altLang="en-US" sz="900" dirty="0">
              <a:solidFill>
                <a:prstClr val="black"/>
              </a:solidFill>
              <a:latin typeface="Calibri" panose="020F0502020204030204"/>
            </a:endParaRPr>
          </a:p>
          <a:p>
            <a:pPr lvl="0" defTabSz="914400" eaLnBrk="0" fontAlgn="base" hangingPunct="0">
              <a:spcBef>
                <a:spcPct val="0"/>
              </a:spcBef>
              <a:spcAft>
                <a:spcPct val="0"/>
              </a:spcAft>
              <a:buFontTx/>
              <a:buChar char="•"/>
              <a:defRPr/>
            </a:pPr>
            <a:r>
              <a:rPr lang="en-US" altLang="en-US" sz="900" dirty="0">
                <a:solidFill>
                  <a:prstClr val="black"/>
                </a:solidFill>
                <a:latin typeface="Calibri" panose="020F0502020204030204"/>
                <a:ea typeface="Calibri" panose="020F0502020204030204" pitchFamily="34" charset="0"/>
                <a:cs typeface="Times New Roman" panose="02020603050405020304" pitchFamily="18" charset="0"/>
              </a:rPr>
              <a:t>Use a range of strokes effectively (for example, front crawl, backstroke and breast stroke)</a:t>
            </a:r>
            <a:endParaRPr lang="en-US" altLang="en-US" sz="900" dirty="0">
              <a:solidFill>
                <a:prstClr val="black"/>
              </a:solidFill>
              <a:latin typeface="Calibri" panose="020F0502020204030204"/>
            </a:endParaRPr>
          </a:p>
          <a:p>
            <a:pPr lvl="0" defTabSz="914400" eaLnBrk="0" fontAlgn="base" hangingPunct="0">
              <a:spcBef>
                <a:spcPct val="0"/>
              </a:spcBef>
              <a:spcAft>
                <a:spcPct val="0"/>
              </a:spcAft>
              <a:buFontTx/>
              <a:buChar char="•"/>
              <a:defRPr/>
            </a:pPr>
            <a:r>
              <a:rPr lang="en-US" altLang="en-US" sz="900" dirty="0">
                <a:solidFill>
                  <a:prstClr val="black"/>
                </a:solidFill>
                <a:latin typeface="Calibri" panose="020F0502020204030204"/>
                <a:ea typeface="Calibri" panose="020F0502020204030204" pitchFamily="34" charset="0"/>
                <a:cs typeface="Times New Roman" panose="02020603050405020304" pitchFamily="18" charset="0"/>
              </a:rPr>
              <a:t>Perform safe self-rescue in different water-based situations.</a:t>
            </a:r>
          </a:p>
          <a:p>
            <a:pPr lvl="0" defTabSz="914400" eaLnBrk="0" fontAlgn="base" hangingPunct="0">
              <a:spcBef>
                <a:spcPct val="0"/>
              </a:spcBef>
              <a:spcAft>
                <a:spcPct val="0"/>
              </a:spcAft>
              <a:buFontTx/>
              <a:buChar char="•"/>
              <a:defRPr/>
            </a:pPr>
            <a:endParaRPr lang="en-US" altLang="en-US" sz="900" dirty="0">
              <a:solidFill>
                <a:prstClr val="black"/>
              </a:solidFill>
              <a:latin typeface="Calibri" panose="020F0502020204030204"/>
            </a:endParaRPr>
          </a:p>
          <a:p>
            <a:pPr lvl="0" defTabSz="914400" eaLnBrk="0" fontAlgn="base" hangingPunct="0">
              <a:spcBef>
                <a:spcPct val="0"/>
              </a:spcBef>
              <a:spcAft>
                <a:spcPct val="0"/>
              </a:spcAft>
              <a:defRPr/>
            </a:pPr>
            <a:r>
              <a:rPr lang="en-US" altLang="en-US" sz="900" dirty="0">
                <a:solidFill>
                  <a:prstClr val="black"/>
                </a:solidFill>
                <a:latin typeface="Calibri" panose="020F0502020204030204"/>
              </a:rPr>
              <a:t>Year 6 leaving at the end of the academic year 2024/25 is as follows:</a:t>
            </a:r>
          </a:p>
          <a:p>
            <a:pPr>
              <a:lnSpc>
                <a:spcPct val="124000"/>
              </a:lnSpc>
            </a:pPr>
            <a:r>
              <a:rPr lang="en-US" sz="850" dirty="0"/>
              <a:t>.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3239589659"/>
              </p:ext>
            </p:extLst>
          </p:nvPr>
        </p:nvGraphicFramePr>
        <p:xfrm>
          <a:off x="636834" y="2166938"/>
          <a:ext cx="3722271" cy="1950720"/>
        </p:xfrm>
        <a:graphic>
          <a:graphicData uri="http://schemas.openxmlformats.org/drawingml/2006/table">
            <a:tbl>
              <a:tblPr firstRow="1" bandRow="1">
                <a:tableStyleId>{5C22544A-7EE6-4342-B048-85BDC9FD1C3A}</a:tableStyleId>
              </a:tblPr>
              <a:tblGrid>
                <a:gridCol w="2562226">
                  <a:extLst>
                    <a:ext uri="{9D8B030D-6E8A-4147-A177-3AD203B41FA5}">
                      <a16:colId xmlns:a16="http://schemas.microsoft.com/office/drawing/2014/main" val="1397519339"/>
                    </a:ext>
                  </a:extLst>
                </a:gridCol>
                <a:gridCol w="1160045">
                  <a:extLst>
                    <a:ext uri="{9D8B030D-6E8A-4147-A177-3AD203B41FA5}">
                      <a16:colId xmlns:a16="http://schemas.microsoft.com/office/drawing/2014/main" val="279180329"/>
                    </a:ext>
                  </a:extLst>
                </a:gridCol>
              </a:tblGrid>
              <a:tr h="17826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Percentage to achieve the expectation:</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48202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1. </a:t>
                      </a:r>
                      <a:r>
                        <a:rPr lang="en-US" sz="1000" dirty="0">
                          <a:effectLst/>
                          <a:latin typeface="Calibri" panose="020F0502020204030204" pitchFamily="34" charset="0"/>
                          <a:cs typeface="Calibri" panose="020F0502020204030204" pitchFamily="34" charset="0"/>
                        </a:rPr>
                        <a:t>Swim competently, confidently and proficiently over a distance of at least 25 </a:t>
                      </a:r>
                      <a:r>
                        <a:rPr lang="en-US" sz="1000" dirty="0" err="1">
                          <a:effectLst/>
                          <a:latin typeface="Calibri" panose="020F0502020204030204" pitchFamily="34" charset="0"/>
                          <a:cs typeface="Calibri" panose="020F0502020204030204" pitchFamily="34" charset="0"/>
                        </a:rPr>
                        <a:t>metres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Calibri" panose="020F0502020204030204" pitchFamily="34" charset="0"/>
                          <a:cs typeface="Calibri" panose="020F0502020204030204" pitchFamily="34" charset="0"/>
                        </a:rPr>
                        <a:t>90%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44767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2. </a:t>
                      </a:r>
                      <a:r>
                        <a:rPr lang="en-US" sz="10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90%</a:t>
                      </a:r>
                    </a:p>
                    <a:p>
                      <a:endParaRPr lang="en-US" sz="10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4290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cs typeface="Calibri" panose="020F0502020204030204" pitchFamily="34" charset="0"/>
                        </a:rPr>
                        <a:t>3. </a:t>
                      </a:r>
                      <a:r>
                        <a:rPr lang="en-US" sz="1000" dirty="0">
                          <a:effectLst/>
                          <a:latin typeface="Calibri" panose="020F0502020204030204" pitchFamily="34" charset="0"/>
                          <a:cs typeface="Calibri" panose="020F0502020204030204" pitchFamily="34" charset="0"/>
                        </a:rPr>
                        <a:t>Perform safe self-rescue in different water-based situations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81%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
        <p:nvSpPr>
          <p:cNvPr id="2" name="Speech Bubble: Rectangle with Corners Rounded 1">
            <a:extLst>
              <a:ext uri="{FF2B5EF4-FFF2-40B4-BE49-F238E27FC236}">
                <a16:creationId xmlns:a16="http://schemas.microsoft.com/office/drawing/2014/main" id="{9A7876ED-5D48-C34A-7FAC-6C1C31CFA81F}"/>
              </a:ext>
            </a:extLst>
          </p:cNvPr>
          <p:cNvSpPr/>
          <p:nvPr/>
        </p:nvSpPr>
        <p:spPr>
          <a:xfrm>
            <a:off x="4667250" y="2286765"/>
            <a:ext cx="1181100" cy="1469760"/>
          </a:xfrm>
          <a:prstGeom prst="wedgeRoundRectCallout">
            <a:avLst>
              <a:gd name="adj1" fmla="val -54518"/>
              <a:gd name="adj2" fmla="val 677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KS2 Swimming Gala was also attended where we won 3 golds and a silver!</a:t>
            </a:r>
          </a:p>
          <a:p>
            <a:pPr algn="ctr"/>
            <a:endParaRPr lang="en-GB" sz="800" dirty="0"/>
          </a:p>
          <a:p>
            <a:pPr algn="ctr"/>
            <a:r>
              <a:rPr lang="en-GB" sz="800" dirty="0"/>
              <a:t>Year 4 will swim this year along with Year 6 pupils that need catch up.</a:t>
            </a:r>
          </a:p>
        </p:txBody>
      </p:sp>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AA8C-0756-49F8-E87D-E1903059A3FC}"/>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C70D2CE-B713-4582-47FF-A7AEBCCE28B7}"/>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42DDC4D9-A271-8AB2-AB2C-46D3910076E9}"/>
              </a:ext>
            </a:extLst>
          </p:cNvPr>
          <p:cNvSpPr txBox="1"/>
          <p:nvPr/>
        </p:nvSpPr>
        <p:spPr>
          <a:xfrm>
            <a:off x="241825" y="172240"/>
            <a:ext cx="3559359"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Objective: </a:t>
            </a:r>
            <a:r>
              <a:rPr lang="en-US" sz="1000" dirty="0"/>
              <a:t>Increase all staff’s confidence, knowledge and skills in teaching PE and sport.</a:t>
            </a:r>
            <a:endParaRPr lang="en-US" sz="10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5B63A6FC-94A7-1B08-1E6C-6EB63DE626AE}"/>
              </a:ext>
            </a:extLst>
          </p:cNvPr>
          <p:cNvGraphicFramePr>
            <a:graphicFrameLocks noGrp="1"/>
          </p:cNvGraphicFramePr>
          <p:nvPr>
            <p:extLst>
              <p:ext uri="{D42A27DB-BD31-4B8C-83A1-F6EECF244321}">
                <p14:modId xmlns:p14="http://schemas.microsoft.com/office/powerpoint/2010/main" val="2061179143"/>
              </p:ext>
            </p:extLst>
          </p:nvPr>
        </p:nvGraphicFramePr>
        <p:xfrm>
          <a:off x="294842" y="694098"/>
          <a:ext cx="5530128" cy="32766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4238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Ensure all staff are 100% confident in teaching our PE curriculum.</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Create a robust CPD programme.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PE lead to deliver Staff meetings on the Get Set 4 PE scheme and plans to support staff in delivering the scheme.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Teachers to attend appropriate CPD to increase confidence. Ensure a robust CPD programme is created.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Sprots coaches to team teach with staff to build confidence. </a:t>
                      </a:r>
                      <a:endParaRPr lang="en-US" sz="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700" dirty="0">
                          <a:effectLst/>
                          <a:latin typeface="Calibri" panose="020F0502020204030204" pitchFamily="34" charset="0"/>
                          <a:ea typeface="Calibri" panose="020F0502020204030204" pitchFamily="34" charset="0"/>
                          <a:cs typeface="Calibri" panose="020F0502020204030204" pitchFamily="34" charset="0"/>
                        </a:rPr>
                        <a:t>Competent and confident staff.</a:t>
                      </a:r>
                    </a:p>
                    <a:p>
                      <a:pPr algn="l">
                        <a:buNone/>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700" dirty="0">
                          <a:effectLst/>
                          <a:latin typeface="Calibri" panose="020F0502020204030204" pitchFamily="34" charset="0"/>
                          <a:ea typeface="Calibri" panose="020F0502020204030204" pitchFamily="34" charset="0"/>
                          <a:cs typeface="Calibri" panose="020F0502020204030204" pitchFamily="34" charset="0"/>
                        </a:rPr>
                        <a:t>Enhanced quality of teaching and learning.</a:t>
                      </a:r>
                    </a:p>
                    <a:p>
                      <a:pPr algn="l">
                        <a:buNone/>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700" dirty="0">
                          <a:effectLst/>
                          <a:latin typeface="Calibri" panose="020F0502020204030204" pitchFamily="34" charset="0"/>
                          <a:ea typeface="Calibri" panose="020F0502020204030204" pitchFamily="34" charset="0"/>
                          <a:cs typeface="Calibri" panose="020F0502020204030204" pitchFamily="34" charset="0"/>
                        </a:rPr>
                        <a:t>Improved standards and expectations.</a:t>
                      </a:r>
                    </a:p>
                    <a:p>
                      <a:pPr algn="l">
                        <a:buNone/>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700" dirty="0">
                          <a:effectLst/>
                          <a:latin typeface="Calibri" panose="020F0502020204030204" pitchFamily="34" charset="0"/>
                          <a:ea typeface="Calibri" panose="020F0502020204030204" pitchFamily="34" charset="0"/>
                          <a:cs typeface="Calibri" panose="020F0502020204030204" pitchFamily="34" charset="0"/>
                        </a:rPr>
                        <a:t>Good progression in P.E. </a:t>
                      </a:r>
                    </a:p>
                    <a:p>
                      <a:pPr algn="l">
                        <a:buNone/>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700" dirty="0">
                          <a:effectLst/>
                          <a:latin typeface="Calibri" panose="020F0502020204030204" pitchFamily="34" charset="0"/>
                          <a:ea typeface="Calibri" panose="020F0502020204030204" pitchFamily="34" charset="0"/>
                          <a:cs typeface="Calibri" panose="020F0502020204030204" pitchFamily="34" charset="0"/>
                        </a:rPr>
                        <a:t>Improved pupil attitude to P.E..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Learning walks.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Staff/ pupil voice.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Pupils making expected progress in PE and data rising.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£450- Get Set 4 PE subscription</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£3,500- CPD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£950- update resources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Total = £4,900</a:t>
                      </a:r>
                      <a:endParaRPr lang="en-US" sz="8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8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5871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7E74-3833-29CE-207E-3CF48DC16C3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5AEBBDF-DE55-F66C-1809-BA1423BE9834}"/>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E5778-2ABF-786D-E9E1-7E651E56A44F}"/>
              </a:ext>
            </a:extLst>
          </p:cNvPr>
          <p:cNvSpPr txBox="1"/>
          <p:nvPr/>
        </p:nvSpPr>
        <p:spPr>
          <a:xfrm>
            <a:off x="294842" y="219149"/>
            <a:ext cx="3559359"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Objective: </a:t>
            </a:r>
            <a:r>
              <a:rPr lang="en-US" sz="1000" dirty="0">
                <a:latin typeface="Calibri" panose="020F0502020204030204" pitchFamily="34" charset="0"/>
                <a:cs typeface="Calibri" panose="020F0502020204030204" pitchFamily="34" charset="0"/>
              </a:rPr>
              <a:t>Increase engagement of all pupils in regular physical activity and sport.</a:t>
            </a:r>
          </a:p>
        </p:txBody>
      </p:sp>
      <p:graphicFrame>
        <p:nvGraphicFramePr>
          <p:cNvPr id="2" name="Table 1">
            <a:extLst>
              <a:ext uri="{FF2B5EF4-FFF2-40B4-BE49-F238E27FC236}">
                <a16:creationId xmlns:a16="http://schemas.microsoft.com/office/drawing/2014/main" id="{49DC3219-B457-2767-3A43-739FED7A8C4E}"/>
              </a:ext>
            </a:extLst>
          </p:cNvPr>
          <p:cNvGraphicFramePr>
            <a:graphicFrameLocks noGrp="1"/>
          </p:cNvGraphicFramePr>
          <p:nvPr>
            <p:extLst>
              <p:ext uri="{D42A27DB-BD31-4B8C-83A1-F6EECF244321}">
                <p14:modId xmlns:p14="http://schemas.microsoft.com/office/powerpoint/2010/main" val="3316654881"/>
              </p:ext>
            </p:extLst>
          </p:nvPr>
        </p:nvGraphicFramePr>
        <p:xfrm>
          <a:off x="294842" y="694098"/>
          <a:ext cx="5530128" cy="32766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4238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To ensure children are assessed accurately across the PE Curriculum.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Children to be active for a minimum of 60minutes a day.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Identify what activities children do outside of school.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Encourage children to travel to and from school in an active way.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Develop a monitoring programme to assist with PE assessment, identifying pupils’ strengths and areas for development.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Identify how active pupils are throughout the day using the “</a:t>
                      </a:r>
                      <a:r>
                        <a:rPr lang="en-US" sz="600" dirty="0" err="1">
                          <a:latin typeface="Calibri" panose="020F0502020204030204" pitchFamily="34" charset="0"/>
                          <a:ea typeface="Calibri" panose="020F0502020204030204" pitchFamily="34" charset="0"/>
                          <a:cs typeface="Calibri" panose="020F0502020204030204" pitchFamily="34" charset="0"/>
                        </a:rPr>
                        <a:t>Moki</a:t>
                      </a:r>
                      <a:r>
                        <a:rPr lang="en-US" sz="600" dirty="0">
                          <a:latin typeface="Calibri" panose="020F0502020204030204" pitchFamily="34" charset="0"/>
                          <a:ea typeface="Calibri" panose="020F0502020204030204" pitchFamily="34" charset="0"/>
                          <a:cs typeface="Calibri" panose="020F0502020204030204" pitchFamily="34" charset="0"/>
                        </a:rPr>
                        <a:t> Bands”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Introduce a 10-minute active session each day (Joe Wicks- Activate BBC)</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Pupil surveys of travel to school. Introduce, “Walk to School Weeks”.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We will be able to identify less active children and help provide more focused support.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See that every pupil records 60 active minutes a day on their watch.</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Children engaged and enjoying active blasts.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Pupils will walk/ scooter/ bike to and from school and therefore be more active.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Assessments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err="1">
                          <a:solidFill>
                            <a:schemeClr val="tx1"/>
                          </a:solidFill>
                          <a:latin typeface="Calibri" panose="020F0502020204030204" pitchFamily="34" charset="0"/>
                          <a:cs typeface="Calibri" panose="020F0502020204030204" pitchFamily="34" charset="0"/>
                        </a:rPr>
                        <a:t>Moki</a:t>
                      </a:r>
                      <a:r>
                        <a:rPr lang="en-US" sz="600" dirty="0">
                          <a:solidFill>
                            <a:schemeClr val="tx1"/>
                          </a:solidFill>
                          <a:latin typeface="Calibri" panose="020F0502020204030204" pitchFamily="34" charset="0"/>
                          <a:cs typeface="Calibri" panose="020F0502020204030204" pitchFamily="34" charset="0"/>
                        </a:rPr>
                        <a:t> data</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Transport surveys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Photos/ social media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£900 </a:t>
                      </a:r>
                      <a:r>
                        <a:rPr lang="en-US" sz="600" dirty="0" err="1">
                          <a:solidFill>
                            <a:schemeClr val="tx1"/>
                          </a:solidFill>
                          <a:latin typeface="Calibri" panose="020F0502020204030204" pitchFamily="34" charset="0"/>
                          <a:cs typeface="Calibri" panose="020F0502020204030204" pitchFamily="34" charset="0"/>
                        </a:rPr>
                        <a:t>Moki</a:t>
                      </a:r>
                      <a:r>
                        <a:rPr lang="en-US" sz="600" dirty="0">
                          <a:solidFill>
                            <a:schemeClr val="tx1"/>
                          </a:solidFill>
                          <a:latin typeface="Calibri" panose="020F0502020204030204" pitchFamily="34" charset="0"/>
                          <a:cs typeface="Calibri" panose="020F0502020204030204" pitchFamily="34" charset="0"/>
                        </a:rPr>
                        <a:t> Bands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b="1"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cs typeface="Calibri" panose="020F0502020204030204" pitchFamily="34" charset="0"/>
                        </a:rPr>
                        <a:t>£200 Monitoring Programme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b="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cs typeface="Calibri" panose="020F0502020204030204" pitchFamily="34" charset="0"/>
                        </a:rPr>
                        <a:t>Total- £1,800</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2634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75C6-251E-14D5-691E-3E417B402A0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1E9E268-3406-A14F-9B7D-B6F351A38DCE}"/>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6BB098A2-D59F-A3E2-8D4E-F617B2504E56}"/>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Objective: </a:t>
            </a:r>
            <a:r>
              <a:rPr lang="en-US" sz="1000" dirty="0">
                <a:latin typeface="Calibri" panose="020F0502020204030204" pitchFamily="34" charset="0"/>
                <a:cs typeface="Calibri" panose="020F0502020204030204" pitchFamily="34" charset="0"/>
              </a:rPr>
              <a:t>Raise the profile of PE and Sport across the school. </a:t>
            </a:r>
            <a:endParaRPr lang="en-US" sz="10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7CA9602C-D44E-CB56-393A-F743066CDC2C}"/>
              </a:ext>
            </a:extLst>
          </p:cNvPr>
          <p:cNvGraphicFramePr>
            <a:graphicFrameLocks noGrp="1"/>
          </p:cNvGraphicFramePr>
          <p:nvPr>
            <p:extLst>
              <p:ext uri="{D42A27DB-BD31-4B8C-83A1-F6EECF244321}">
                <p14:modId xmlns:p14="http://schemas.microsoft.com/office/powerpoint/2010/main" val="2430967970"/>
              </p:ext>
            </p:extLst>
          </p:nvPr>
        </p:nvGraphicFramePr>
        <p:xfrm>
          <a:off x="294842" y="694100"/>
          <a:ext cx="5530128" cy="3331125"/>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261508">
                  <a:extLst>
                    <a:ext uri="{9D8B030D-6E8A-4147-A177-3AD203B41FA5}">
                      <a16:colId xmlns:a16="http://schemas.microsoft.com/office/drawing/2014/main" val="3874769663"/>
                    </a:ext>
                  </a:extLst>
                </a:gridCol>
                <a:gridCol w="1508078">
                  <a:extLst>
                    <a:ext uri="{9D8B030D-6E8A-4147-A177-3AD203B41FA5}">
                      <a16:colId xmlns:a16="http://schemas.microsoft.com/office/drawing/2014/main" val="279180329"/>
                    </a:ext>
                  </a:extLst>
                </a:gridCol>
                <a:gridCol w="1322354">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71114">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78935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Create a link in understanding of physical activity for our health and wellbeing, with teaching and learning across the health education curriculum taught as part of relationships, sex and health education (RSHE) and PSHE.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Develop Sports Leaders  further to help offer more sports to children. Create a Sports ambassador role within the Pupil Council. </a:t>
                      </a:r>
                    </a:p>
                    <a:p>
                      <a:pPr algn="l">
                        <a:lnSpc>
                          <a:spcPct val="100000"/>
                        </a:lnSpc>
                      </a:pPr>
                      <a:endParaRPr lang="en-US" sz="40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60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600" dirty="0">
                          <a:latin typeface="Calibri" panose="020F0502020204030204" pitchFamily="34" charset="0"/>
                          <a:ea typeface="Calibri" panose="020F0502020204030204" pitchFamily="34" charset="0"/>
                          <a:cs typeface="Calibri" panose="020F0502020204030204" pitchFamily="34" charset="0"/>
                        </a:rPr>
                        <a:t>Raise further awareness of PE and Sport to parents and Governing Board.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Work with RSHE and PSHE Leads to create cross-curricular links.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Seek pupil voice about the types of activity that they enjoy and question why they think physical activity is important.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Children to create sports stations  at playtime and lunchtime. Further enhance our OPAL playtimes.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Sports ambassador within the pupil council to raise areas within PE and sport.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Appoint a member of staff as a Sports Coordinator to discuss Primary PE and sport premium with stakeholders more regularly for example: speaking at parent forums or Governing Board Committee Meetings.</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Build children’s resilience, confidence and the ability to work with others.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Children enjoy playtime and are active throughout.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Improved behavior at playtimes.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Advice/ support from parents and governors will raise the profile of PE and Sport further.</a:t>
                      </a:r>
                      <a:endParaRPr lang="en-US" sz="5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Planning</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Meeting minutes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Sports newsletter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Learning walks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27111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93217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£500 update playtime equipment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£3,870- Sports Coordinator</a:t>
                      </a:r>
                      <a:endParaRPr lang="en-US" sz="600" b="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b="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cs typeface="Calibri" panose="020F0502020204030204" pitchFamily="34" charset="0"/>
                        </a:rPr>
                        <a:t>Total: £6,370</a:t>
                      </a:r>
                      <a:endParaRPr lang="en-US" sz="800" b="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66021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A24EE-87A5-D4C5-A3FA-D9953F98EFC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5189480-EB7B-2B8C-F408-39672CABF8BD}"/>
              </a:ext>
            </a:extLst>
          </p:cNvPr>
          <p:cNvPicPr>
            <a:picLocks noChangeAspect="1"/>
          </p:cNvPicPr>
          <p:nvPr/>
        </p:nvPicPr>
        <p:blipFill>
          <a:blip r:embed="rId3"/>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C27AA177-FD36-4E7A-DFE3-B8EBC2BFEBB4}"/>
              </a:ext>
            </a:extLst>
          </p:cNvPr>
          <p:cNvSpPr txBox="1"/>
          <p:nvPr/>
        </p:nvSpPr>
        <p:spPr>
          <a:xfrm>
            <a:off x="241825" y="172240"/>
            <a:ext cx="3559359"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Objective:</a:t>
            </a:r>
            <a:r>
              <a:rPr lang="en-US" sz="1000" dirty="0">
                <a:latin typeface="Calibri" panose="020F0502020204030204" pitchFamily="34" charset="0"/>
                <a:cs typeface="Calibri" panose="020F0502020204030204" pitchFamily="34" charset="0"/>
              </a:rPr>
              <a:t> Offer a broader and more equal experience of a range of sports and physical activity to all pupils. </a:t>
            </a:r>
            <a:endParaRPr lang="en-US" sz="10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AE4F9EF2-D07C-BA07-9341-E3FF2C856DD2}"/>
              </a:ext>
            </a:extLst>
          </p:cNvPr>
          <p:cNvGraphicFramePr>
            <a:graphicFrameLocks noGrp="1"/>
          </p:cNvGraphicFramePr>
          <p:nvPr>
            <p:extLst>
              <p:ext uri="{D42A27DB-BD31-4B8C-83A1-F6EECF244321}">
                <p14:modId xmlns:p14="http://schemas.microsoft.com/office/powerpoint/2010/main" val="3604199469"/>
              </p:ext>
            </p:extLst>
          </p:nvPr>
        </p:nvGraphicFramePr>
        <p:xfrm>
          <a:off x="294842" y="694099"/>
          <a:ext cx="5530128" cy="3526325"/>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322923">
                  <a:extLst>
                    <a:ext uri="{9D8B030D-6E8A-4147-A177-3AD203B41FA5}">
                      <a16:colId xmlns:a16="http://schemas.microsoft.com/office/drawing/2014/main" val="3874769663"/>
                    </a:ext>
                  </a:extLst>
                </a:gridCol>
                <a:gridCol w="1277701">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92962">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57370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ea typeface="Calibri" panose="020F0502020204030204" pitchFamily="34" charset="0"/>
                          <a:cs typeface="Calibri" panose="020F0502020204030204" pitchFamily="34" charset="0"/>
                        </a:rPr>
                        <a:t>Ensure there is coverage of multiple invasion games, striking and fielding games, net/wall games, athletics, gymnastics and dance as well as outdoor adventure activity and swimming and water safety. </a:t>
                      </a:r>
                    </a:p>
                    <a:p>
                      <a:pPr algn="l">
                        <a:lnSpc>
                          <a:spcPct val="100000"/>
                        </a:lnSpc>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600" dirty="0">
                          <a:latin typeface="Calibri" panose="020F0502020204030204" pitchFamily="34" charset="0"/>
                          <a:ea typeface="Calibri" panose="020F0502020204030204" pitchFamily="34" charset="0"/>
                          <a:cs typeface="Calibri" panose="020F0502020204030204" pitchFamily="34" charset="0"/>
                        </a:rPr>
                        <a:t>Offer the children a balanced and varied extra-curricular programme.</a:t>
                      </a:r>
                    </a:p>
                    <a:p>
                      <a:pPr algn="l">
                        <a:lnSpc>
                          <a:spcPct val="100000"/>
                        </a:lnSpc>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Provide additional sporting opportunities for SEND and less able children. </a:t>
                      </a:r>
                    </a:p>
                    <a:p>
                      <a:pPr algn="l">
                        <a:lnSpc>
                          <a:spcPct val="100000"/>
                        </a:lnSpc>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Get Set 4 PE planning tool to ensure a good coverage to sports.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Staindrop SLA provide coaching to all year groups.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Year 4 swimming. Year 6 children to attend catch up swimming lessons.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Employment of sports coaches to provide after school clubs. </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SEND children to attend specialist events (Nerf Wars/ Mental Wellbeing day @ TCR Hub).</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Additional support during PE lessons from trained LSAs.</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Every year group to participate in a team and individual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Children confident across a range of sports.</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All children can swim 25m when leaving in Year 6.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Build and develop active links and clear pathways to sport, physical activity and leisure providers in the local community,</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SEND children to have the same opportunities within PE. All children understand the benefit of exercise and children experience alternative/ more accessible sports.</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Planning</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Assessment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Increase in sports club attendance.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Links with local clubs.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PE newsletter.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29296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117936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£2,750- SLA agreement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£1,000- Top up swimming and transport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£1,000- LSA support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Total- £4750</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11963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65D20-E4BC-80E7-E95F-63BC6E2FC24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1BD3453-FC61-C055-77F7-6EE5BD75F80A}"/>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8F679A36-AFDE-7353-565E-0D1726310F6E}"/>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Objective: </a:t>
            </a:r>
            <a:r>
              <a:rPr lang="en-US" sz="1000" dirty="0">
                <a:latin typeface="Calibri" panose="020F0502020204030204" pitchFamily="34" charset="0"/>
                <a:cs typeface="Calibri" panose="020F0502020204030204" pitchFamily="34" charset="0"/>
              </a:rPr>
              <a:t>Increase participation in competitive sports. </a:t>
            </a:r>
            <a:endParaRPr lang="en-US" sz="10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B3D00C2C-CA90-1D87-B22D-9B79784DDE2C}"/>
              </a:ext>
            </a:extLst>
          </p:cNvPr>
          <p:cNvGraphicFramePr>
            <a:graphicFrameLocks noGrp="1"/>
          </p:cNvGraphicFramePr>
          <p:nvPr>
            <p:extLst>
              <p:ext uri="{D42A27DB-BD31-4B8C-83A1-F6EECF244321}">
                <p14:modId xmlns:p14="http://schemas.microsoft.com/office/powerpoint/2010/main" val="2796392836"/>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4087">
                  <a:extLst>
                    <a:ext uri="{9D8B030D-6E8A-4147-A177-3AD203B41FA5}">
                      <a16:colId xmlns:a16="http://schemas.microsoft.com/office/drawing/2014/main" val="3874769663"/>
                    </a:ext>
                  </a:extLst>
                </a:gridCol>
                <a:gridCol w="1516537">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ea typeface="Calibri" panose="020F0502020204030204" pitchFamily="34" charset="0"/>
                          <a:cs typeface="Calibri" panose="020F0502020204030204" pitchFamily="34" charset="0"/>
                        </a:rPr>
                        <a:t>Create a calendar that demonstrates opportunities for all young people regardless of sex, educational need or other targeted groups. </a:t>
                      </a:r>
                    </a:p>
                    <a:p>
                      <a:pPr algn="l">
                        <a:lnSpc>
                          <a:spcPct val="100000"/>
                        </a:lnSpc>
                      </a:pPr>
                      <a:endParaRPr lang="en-US" sz="60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600" dirty="0">
                          <a:latin typeface="Calibri" panose="020F0502020204030204" pitchFamily="34" charset="0"/>
                          <a:ea typeface="Calibri" panose="020F0502020204030204" pitchFamily="34" charset="0"/>
                          <a:cs typeface="Calibri" panose="020F0502020204030204" pitchFamily="34" charset="0"/>
                        </a:rPr>
                        <a:t>Provide opportunities for all children to challenge themselves through both intra and inter school sport, where the. </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Sports Lead to work with SLA/ School Sports/ local clubs etc to create a broad range of competitions.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SLA agreement to provide competitions.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Lewis Marrs competitions and football tournaments.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 intra-school competitions to be held per year. ‘Monster Kickabout”, Sports Day and one other sport of choice</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The calendar will showcase the various competitions that children will take part in.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Children will get excited about events (like they already do with cross country, swimming gala </a:t>
                      </a:r>
                      <a:r>
                        <a:rPr lang="en-US" sz="600" dirty="0" err="1">
                          <a:solidFill>
                            <a:schemeClr val="tx1"/>
                          </a:solidFill>
                          <a:latin typeface="Calibri" panose="020F0502020204030204" pitchFamily="34" charset="0"/>
                          <a:ea typeface="Calibri" panose="020F0502020204030204" pitchFamily="34" charset="0"/>
                          <a:cs typeface="Calibri" panose="020F0502020204030204" pitchFamily="34" charset="0"/>
                        </a:rPr>
                        <a:t>etc</a:t>
                      </a: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ea typeface="Calibri" panose="020F0502020204030204" pitchFamily="34" charset="0"/>
                          <a:cs typeface="Calibri" panose="020F0502020204030204" pitchFamily="34" charset="0"/>
                        </a:rPr>
                        <a:t>Children's motivation, competence and confidence are at the </a:t>
                      </a:r>
                      <a:r>
                        <a:rPr lang="en-US" sz="600" dirty="0" err="1">
                          <a:latin typeface="Calibri" panose="020F0502020204030204" pitchFamily="34" charset="0"/>
                          <a:ea typeface="Calibri" panose="020F0502020204030204" pitchFamily="34" charset="0"/>
                          <a:cs typeface="Calibri" panose="020F0502020204030204" pitchFamily="34" charset="0"/>
                        </a:rPr>
                        <a:t>centre</a:t>
                      </a:r>
                      <a:r>
                        <a:rPr lang="en-US" sz="600" dirty="0">
                          <a:latin typeface="Calibri" panose="020F0502020204030204" pitchFamily="34" charset="0"/>
                          <a:ea typeface="Calibri" panose="020F0502020204030204" pitchFamily="34" charset="0"/>
                          <a:cs typeface="Calibri" panose="020F0502020204030204" pitchFamily="34" charset="0"/>
                        </a:rPr>
                        <a:t> of the competition and the focus is on the experience rather than the outcome.</a:t>
                      </a: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Sport Calendar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Results from competitions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Sports newsletter.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ea typeface="Calibri" panose="020F0502020204030204" pitchFamily="34" charset="0"/>
                          <a:cs typeface="Calibri" panose="020F0502020204030204" pitchFamily="34" charset="0"/>
                        </a:rPr>
                        <a:t>Social media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£1,600 School Sports competitions and football tournaments.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£500 resources for intra-school events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Total: £2,100</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12721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1769</Words>
  <Application>Microsoft Office PowerPoint</Application>
  <PresentationFormat>Custom</PresentationFormat>
  <Paragraphs>315</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Meiryo</vt: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Johnston, Emily</cp:lastModifiedBy>
  <cp:revision>16</cp:revision>
  <dcterms:created xsi:type="dcterms:W3CDTF">2025-10-08T18:09:30Z</dcterms:created>
  <dcterms:modified xsi:type="dcterms:W3CDTF">2025-11-12T18:57:40Z</dcterms:modified>
</cp:coreProperties>
</file>