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23E992-DA26-4921-911A-8826E85E995F}" v="7" dt="2026-06-11T09:49:08.1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ston, Emily" userId="4bfe045f-1f3d-4cdf-9803-b47011ec9363" providerId="ADAL" clId="{1C1DB8FB-6087-4FF8-9854-6878043D37AF}"/>
    <pc:docChg chg="undo custSel addSld delSld modSld delMainMaster">
      <pc:chgData name="Johnston, Emily" userId="4bfe045f-1f3d-4cdf-9803-b47011ec9363" providerId="ADAL" clId="{1C1DB8FB-6087-4FF8-9854-6878043D37AF}" dt="2026-06-11T09:52:12.671" v="84" actId="47"/>
      <pc:docMkLst>
        <pc:docMk/>
      </pc:docMkLst>
      <pc:sldChg chg="addSp new del mod">
        <pc:chgData name="Johnston, Emily" userId="4bfe045f-1f3d-4cdf-9803-b47011ec9363" providerId="ADAL" clId="{1C1DB8FB-6087-4FF8-9854-6878043D37AF}" dt="2026-06-11T09:48:08.866" v="7" actId="47"/>
        <pc:sldMkLst>
          <pc:docMk/>
          <pc:sldMk cId="637728570" sldId="256"/>
        </pc:sldMkLst>
        <pc:picChg chg="add">
          <ac:chgData name="Johnston, Emily" userId="4bfe045f-1f3d-4cdf-9803-b47011ec9363" providerId="ADAL" clId="{1C1DB8FB-6087-4FF8-9854-6878043D37AF}" dt="2026-06-11T09:48:04.975" v="6" actId="22"/>
          <ac:picMkLst>
            <pc:docMk/>
            <pc:sldMk cId="637728570" sldId="256"/>
            <ac:picMk id="3" creationId="{DC199E0C-B452-614C-F749-7533B0DC840B}"/>
          </ac:picMkLst>
        </pc:picChg>
      </pc:sldChg>
      <pc:sldChg chg="addSp modSp new del mod">
        <pc:chgData name="Johnston, Emily" userId="4bfe045f-1f3d-4cdf-9803-b47011ec9363" providerId="ADAL" clId="{1C1DB8FB-6087-4FF8-9854-6878043D37AF}" dt="2026-06-11T09:52:12.671" v="84" actId="47"/>
        <pc:sldMkLst>
          <pc:docMk/>
          <pc:sldMk cId="3973637214" sldId="256"/>
        </pc:sldMkLst>
        <pc:spChg chg="add mod">
          <ac:chgData name="Johnston, Emily" userId="4bfe045f-1f3d-4cdf-9803-b47011ec9363" providerId="ADAL" clId="{1C1DB8FB-6087-4FF8-9854-6878043D37AF}" dt="2026-06-11T09:48:58.312" v="14" actId="14100"/>
          <ac:spMkLst>
            <pc:docMk/>
            <pc:sldMk cId="3973637214" sldId="256"/>
            <ac:spMk id="3" creationId="{0685FFB6-66EA-7621-38F3-9DA04B6DD5B6}"/>
          </ac:spMkLst>
        </pc:spChg>
        <pc:spChg chg="add mod">
          <ac:chgData name="Johnston, Emily" userId="4bfe045f-1f3d-4cdf-9803-b47011ec9363" providerId="ADAL" clId="{1C1DB8FB-6087-4FF8-9854-6878043D37AF}" dt="2026-06-11T09:48:58.312" v="14" actId="14100"/>
          <ac:spMkLst>
            <pc:docMk/>
            <pc:sldMk cId="3973637214" sldId="256"/>
            <ac:spMk id="4" creationId="{E3036EF1-E633-9DA9-6AB8-CAF31D9F7D4B}"/>
          </ac:spMkLst>
        </pc:spChg>
        <pc:spChg chg="add mod">
          <ac:chgData name="Johnston, Emily" userId="4bfe045f-1f3d-4cdf-9803-b47011ec9363" providerId="ADAL" clId="{1C1DB8FB-6087-4FF8-9854-6878043D37AF}" dt="2026-06-11T09:48:58.312" v="14" actId="14100"/>
          <ac:spMkLst>
            <pc:docMk/>
            <pc:sldMk cId="3973637214" sldId="256"/>
            <ac:spMk id="6" creationId="{3E708DC9-A070-71A0-2DCF-AC795F8711D4}"/>
          </ac:spMkLst>
        </pc:spChg>
        <pc:graphicFrameChg chg="add mod modGraphic">
          <ac:chgData name="Johnston, Emily" userId="4bfe045f-1f3d-4cdf-9803-b47011ec9363" providerId="ADAL" clId="{1C1DB8FB-6087-4FF8-9854-6878043D37AF}" dt="2026-06-11T09:48:58.312" v="14" actId="14100"/>
          <ac:graphicFrameMkLst>
            <pc:docMk/>
            <pc:sldMk cId="3973637214" sldId="256"/>
            <ac:graphicFrameMk id="5" creationId="{E2F7E31C-403C-A77C-F399-0CB0C4CF7D86}"/>
          </ac:graphicFrameMkLst>
        </pc:graphicFrameChg>
        <pc:picChg chg="add mod">
          <ac:chgData name="Johnston, Emily" userId="4bfe045f-1f3d-4cdf-9803-b47011ec9363" providerId="ADAL" clId="{1C1DB8FB-6087-4FF8-9854-6878043D37AF}" dt="2026-06-11T09:48:58.312" v="14" actId="14100"/>
          <ac:picMkLst>
            <pc:docMk/>
            <pc:sldMk cId="3973637214" sldId="256"/>
            <ac:picMk id="2" creationId="{7936943E-22FE-35F1-B582-84F2AA3322B0}"/>
          </ac:picMkLst>
        </pc:picChg>
      </pc:sldChg>
      <pc:sldChg chg="modSp add del mod">
        <pc:chgData name="Johnston, Emily" userId="4bfe045f-1f3d-4cdf-9803-b47011ec9363" providerId="ADAL" clId="{1C1DB8FB-6087-4FF8-9854-6878043D37AF}" dt="2026-06-11T09:52:07.920" v="83" actId="403"/>
        <pc:sldMkLst>
          <pc:docMk/>
          <pc:sldMk cId="191243481" sldId="259"/>
        </pc:sldMkLst>
        <pc:spChg chg="mod">
          <ac:chgData name="Johnston, Emily" userId="4bfe045f-1f3d-4cdf-9803-b47011ec9363" providerId="ADAL" clId="{1C1DB8FB-6087-4FF8-9854-6878043D37AF}" dt="2026-06-11T09:50:19.755" v="69" actId="1076"/>
          <ac:spMkLst>
            <pc:docMk/>
            <pc:sldMk cId="191243481" sldId="259"/>
            <ac:spMk id="2" creationId="{9A7876ED-5D48-C34A-7FAC-6C1C31CFA81F}"/>
          </ac:spMkLst>
        </pc:spChg>
        <pc:spChg chg="mod">
          <ac:chgData name="Johnston, Emily" userId="4bfe045f-1f3d-4cdf-9803-b47011ec9363" providerId="ADAL" clId="{1C1DB8FB-6087-4FF8-9854-6878043D37AF}" dt="2026-06-11T09:49:33.166" v="23" actId="20577"/>
          <ac:spMkLst>
            <pc:docMk/>
            <pc:sldMk cId="191243481" sldId="259"/>
            <ac:spMk id="4" creationId="{DBBFD564-002E-61DE-9DBD-A3D6F53646DD}"/>
          </ac:spMkLst>
        </pc:spChg>
        <pc:spChg chg="mod">
          <ac:chgData name="Johnston, Emily" userId="4bfe045f-1f3d-4cdf-9803-b47011ec9363" providerId="ADAL" clId="{1C1DB8FB-6087-4FF8-9854-6878043D37AF}" dt="2026-06-11T09:49:41.979" v="28" actId="20577"/>
          <ac:spMkLst>
            <pc:docMk/>
            <pc:sldMk cId="191243481" sldId="259"/>
            <ac:spMk id="6" creationId="{61D9F60F-F13B-1086-50C1-85D73CC0740F}"/>
          </ac:spMkLst>
        </pc:spChg>
        <pc:graphicFrameChg chg="mod modGraphic">
          <ac:chgData name="Johnston, Emily" userId="4bfe045f-1f3d-4cdf-9803-b47011ec9363" providerId="ADAL" clId="{1C1DB8FB-6087-4FF8-9854-6878043D37AF}" dt="2026-06-11T09:52:07.920" v="83" actId="403"/>
          <ac:graphicFrameMkLst>
            <pc:docMk/>
            <pc:sldMk cId="191243481" sldId="259"/>
            <ac:graphicFrameMk id="10" creationId="{065D4AC4-7957-AA62-C1A0-FE4F2CF00CA3}"/>
          </ac:graphicFrameMkLst>
        </pc:graphicFrameChg>
        <pc:picChg chg="mod">
          <ac:chgData name="Johnston, Emily" userId="4bfe045f-1f3d-4cdf-9803-b47011ec9363" providerId="ADAL" clId="{1C1DB8FB-6087-4FF8-9854-6878043D37AF}" dt="2026-06-11T09:49:16.503" v="17" actId="14100"/>
          <ac:picMkLst>
            <pc:docMk/>
            <pc:sldMk cId="191243481" sldId="259"/>
            <ac:picMk id="3" creationId="{653D601A-6B9B-B24F-954C-6D0ACC4C5EDD}"/>
          </ac:picMkLst>
        </pc:picChg>
      </pc:sldChg>
      <pc:sldChg chg="delSp add del mod">
        <pc:chgData name="Johnston, Emily" userId="4bfe045f-1f3d-4cdf-9803-b47011ec9363" providerId="ADAL" clId="{1C1DB8FB-6087-4FF8-9854-6878043D37AF}" dt="2026-06-11T09:48:40.027" v="9" actId="47"/>
        <pc:sldMkLst>
          <pc:docMk/>
          <pc:sldMk cId="3732164659" sldId="260"/>
        </pc:sldMkLst>
        <pc:picChg chg="del">
          <ac:chgData name="Johnston, Emily" userId="4bfe045f-1f3d-4cdf-9803-b47011ec9363" providerId="ADAL" clId="{1C1DB8FB-6087-4FF8-9854-6878043D37AF}" dt="2026-06-11T09:48:12.550" v="8" actId="478"/>
          <ac:picMkLst>
            <pc:docMk/>
            <pc:sldMk cId="3732164659" sldId="260"/>
            <ac:picMk id="3" creationId="{653D601A-6B9B-B24F-954C-6D0ACC4C5EDD}"/>
          </ac:picMkLst>
        </pc:picChg>
      </pc:sldChg>
      <pc:sldChg chg="del">
        <pc:chgData name="Johnston, Emily" userId="4bfe045f-1f3d-4cdf-9803-b47011ec9363" providerId="ADAL" clId="{1C1DB8FB-6087-4FF8-9854-6878043D37AF}" dt="2026-06-11T09:47:38" v="0" actId="47"/>
        <pc:sldMkLst>
          <pc:docMk/>
          <pc:sldMk cId="2316077541" sldId="294"/>
        </pc:sldMkLst>
      </pc:sldChg>
      <pc:sldMasterChg chg="del delSldLayout">
        <pc:chgData name="Johnston, Emily" userId="4bfe045f-1f3d-4cdf-9803-b47011ec9363" providerId="ADAL" clId="{1C1DB8FB-6087-4FF8-9854-6878043D37AF}" dt="2026-06-11T09:48:40.027" v="9" actId="47"/>
        <pc:sldMasterMkLst>
          <pc:docMk/>
          <pc:sldMasterMk cId="427203102" sldId="2147483660"/>
        </pc:sldMasterMkLst>
        <pc:sldLayoutChg chg="del">
          <pc:chgData name="Johnston, Emily" userId="4bfe045f-1f3d-4cdf-9803-b47011ec9363" providerId="ADAL" clId="{1C1DB8FB-6087-4FF8-9854-6878043D37AF}" dt="2026-06-11T09:48:40.027" v="9" actId="47"/>
          <pc:sldLayoutMkLst>
            <pc:docMk/>
            <pc:sldMasterMk cId="427203102" sldId="2147483660"/>
            <pc:sldLayoutMk cId="215682506" sldId="2147483661"/>
          </pc:sldLayoutMkLst>
        </pc:sldLayoutChg>
        <pc:sldLayoutChg chg="del">
          <pc:chgData name="Johnston, Emily" userId="4bfe045f-1f3d-4cdf-9803-b47011ec9363" providerId="ADAL" clId="{1C1DB8FB-6087-4FF8-9854-6878043D37AF}" dt="2026-06-11T09:48:40.027" v="9" actId="47"/>
          <pc:sldLayoutMkLst>
            <pc:docMk/>
            <pc:sldMasterMk cId="427203102" sldId="2147483660"/>
            <pc:sldLayoutMk cId="1268857932" sldId="2147483662"/>
          </pc:sldLayoutMkLst>
        </pc:sldLayoutChg>
        <pc:sldLayoutChg chg="del">
          <pc:chgData name="Johnston, Emily" userId="4bfe045f-1f3d-4cdf-9803-b47011ec9363" providerId="ADAL" clId="{1C1DB8FB-6087-4FF8-9854-6878043D37AF}" dt="2026-06-11T09:48:40.027" v="9" actId="47"/>
          <pc:sldLayoutMkLst>
            <pc:docMk/>
            <pc:sldMasterMk cId="427203102" sldId="2147483660"/>
            <pc:sldLayoutMk cId="3313115798" sldId="2147483663"/>
          </pc:sldLayoutMkLst>
        </pc:sldLayoutChg>
        <pc:sldLayoutChg chg="del">
          <pc:chgData name="Johnston, Emily" userId="4bfe045f-1f3d-4cdf-9803-b47011ec9363" providerId="ADAL" clId="{1C1DB8FB-6087-4FF8-9854-6878043D37AF}" dt="2026-06-11T09:48:40.027" v="9" actId="47"/>
          <pc:sldLayoutMkLst>
            <pc:docMk/>
            <pc:sldMasterMk cId="427203102" sldId="2147483660"/>
            <pc:sldLayoutMk cId="4077912941" sldId="2147483664"/>
          </pc:sldLayoutMkLst>
        </pc:sldLayoutChg>
        <pc:sldLayoutChg chg="del">
          <pc:chgData name="Johnston, Emily" userId="4bfe045f-1f3d-4cdf-9803-b47011ec9363" providerId="ADAL" clId="{1C1DB8FB-6087-4FF8-9854-6878043D37AF}" dt="2026-06-11T09:48:40.027" v="9" actId="47"/>
          <pc:sldLayoutMkLst>
            <pc:docMk/>
            <pc:sldMasterMk cId="427203102" sldId="2147483660"/>
            <pc:sldLayoutMk cId="1676038065" sldId="2147483665"/>
          </pc:sldLayoutMkLst>
        </pc:sldLayoutChg>
        <pc:sldLayoutChg chg="del">
          <pc:chgData name="Johnston, Emily" userId="4bfe045f-1f3d-4cdf-9803-b47011ec9363" providerId="ADAL" clId="{1C1DB8FB-6087-4FF8-9854-6878043D37AF}" dt="2026-06-11T09:48:40.027" v="9" actId="47"/>
          <pc:sldLayoutMkLst>
            <pc:docMk/>
            <pc:sldMasterMk cId="427203102" sldId="2147483660"/>
            <pc:sldLayoutMk cId="2550331340" sldId="2147483666"/>
          </pc:sldLayoutMkLst>
        </pc:sldLayoutChg>
        <pc:sldLayoutChg chg="del">
          <pc:chgData name="Johnston, Emily" userId="4bfe045f-1f3d-4cdf-9803-b47011ec9363" providerId="ADAL" clId="{1C1DB8FB-6087-4FF8-9854-6878043D37AF}" dt="2026-06-11T09:48:40.027" v="9" actId="47"/>
          <pc:sldLayoutMkLst>
            <pc:docMk/>
            <pc:sldMasterMk cId="427203102" sldId="2147483660"/>
            <pc:sldLayoutMk cId="948990093" sldId="2147483667"/>
          </pc:sldLayoutMkLst>
        </pc:sldLayoutChg>
        <pc:sldLayoutChg chg="del">
          <pc:chgData name="Johnston, Emily" userId="4bfe045f-1f3d-4cdf-9803-b47011ec9363" providerId="ADAL" clId="{1C1DB8FB-6087-4FF8-9854-6878043D37AF}" dt="2026-06-11T09:48:40.027" v="9" actId="47"/>
          <pc:sldLayoutMkLst>
            <pc:docMk/>
            <pc:sldMasterMk cId="427203102" sldId="2147483660"/>
            <pc:sldLayoutMk cId="1907548440" sldId="2147483668"/>
          </pc:sldLayoutMkLst>
        </pc:sldLayoutChg>
        <pc:sldLayoutChg chg="del">
          <pc:chgData name="Johnston, Emily" userId="4bfe045f-1f3d-4cdf-9803-b47011ec9363" providerId="ADAL" clId="{1C1DB8FB-6087-4FF8-9854-6878043D37AF}" dt="2026-06-11T09:48:40.027" v="9" actId="47"/>
          <pc:sldLayoutMkLst>
            <pc:docMk/>
            <pc:sldMasterMk cId="427203102" sldId="2147483660"/>
            <pc:sldLayoutMk cId="1427958757" sldId="2147483669"/>
          </pc:sldLayoutMkLst>
        </pc:sldLayoutChg>
        <pc:sldLayoutChg chg="del">
          <pc:chgData name="Johnston, Emily" userId="4bfe045f-1f3d-4cdf-9803-b47011ec9363" providerId="ADAL" clId="{1C1DB8FB-6087-4FF8-9854-6878043D37AF}" dt="2026-06-11T09:48:40.027" v="9" actId="47"/>
          <pc:sldLayoutMkLst>
            <pc:docMk/>
            <pc:sldMasterMk cId="427203102" sldId="2147483660"/>
            <pc:sldLayoutMk cId="4012262239" sldId="2147483670"/>
          </pc:sldLayoutMkLst>
        </pc:sldLayoutChg>
        <pc:sldLayoutChg chg="del">
          <pc:chgData name="Johnston, Emily" userId="4bfe045f-1f3d-4cdf-9803-b47011ec9363" providerId="ADAL" clId="{1C1DB8FB-6087-4FF8-9854-6878043D37AF}" dt="2026-06-11T09:48:40.027" v="9" actId="47"/>
          <pc:sldLayoutMkLst>
            <pc:docMk/>
            <pc:sldMasterMk cId="427203102" sldId="2147483660"/>
            <pc:sldLayoutMk cId="2704138024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E9622-0173-EE56-2D0D-24CA0377B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EB60EC-6CE7-BF69-55AF-55C3E84DCF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18A1E-6B8D-2647-9637-3BB489F10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1596-BBB2-484E-8295-A3342EC9B576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53191-7CF8-C558-43CF-C163D8FBD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AD749-602A-9DEF-BFEA-51E3EBB46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8054-787E-4D2E-8EDB-55AF6B7F7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80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E9261-8D9E-29B2-C881-2E6DE351F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566C5-1A90-AAAA-6996-38D095C84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F8617-B5C3-A095-32EB-0019A4C18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1596-BBB2-484E-8295-A3342EC9B576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1FD4F6-8A1F-41DF-844C-53E0D1EE9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110A4-7F0A-D088-3A6B-5BC5E018B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8054-787E-4D2E-8EDB-55AF6B7F7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488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8B9E35-8820-093F-16F3-FF633A391D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4A2E13-3CEC-3B39-7F7B-3C2365F8DB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D6C87-8591-0D07-8467-90DBDF245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1596-BBB2-484E-8295-A3342EC9B576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9297C-5698-E3EC-68E7-3B8BB736C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0C091-272C-13DD-0600-CFE37A932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8054-787E-4D2E-8EDB-55AF6B7F7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606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43845-A886-C3B2-4013-DE281C96C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CF85E-9703-33B5-D136-2C755A6E2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E4027-FBA4-0375-1B83-E5C20B61C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1596-BBB2-484E-8295-A3342EC9B576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DBBD4-E9FF-6A96-CDC0-9CAFF6317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969D2-17CA-4406-821B-DAEB58F00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8054-787E-4D2E-8EDB-55AF6B7F7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152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20A2D-32E9-A299-08E4-0405B4A24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16BCA-74F2-5305-6B85-49AD1C7F15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53D15-290D-9649-C6AD-BDD54A294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1596-BBB2-484E-8295-A3342EC9B576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87442-F1C4-B6DD-015F-19A8B9394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C5289-7CB8-353F-92BE-ED045D2A1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8054-787E-4D2E-8EDB-55AF6B7F7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465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0E1A0-BD1E-9ACE-5BAB-E0BE45521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DD00A-E828-9086-1563-CC42ACDF65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2D6FA4-D49D-6F15-44DB-42A1F3794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DC9801-F15D-4AA9-9908-F4787C6AF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1596-BBB2-484E-8295-A3342EC9B576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ADB21F-AC42-6577-1D04-F51E4C55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BEEC98-8205-AB55-8E1D-FFC9136F4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8054-787E-4D2E-8EDB-55AF6B7F7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0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15841-AB28-6A06-8F29-ED258E07B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75D559-DD3D-9DDA-32BE-F4B2769476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DCDBBB-EF52-41C2-B1EA-E46B28429D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B615DE-F732-8CF3-D18B-7A197A70CC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10387-80E3-6015-E526-79A9FDEE80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81B323-8376-63A0-336A-3107EF295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1596-BBB2-484E-8295-A3342EC9B576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FE4E22-AD31-2132-567D-DF9EFD730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430AB9-F222-3407-250D-790A28403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8054-787E-4D2E-8EDB-55AF6B7F7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737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D3EC2-56AD-9899-9455-FB9568259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B5C7DA-1450-1ED8-801A-C8FEFA6F3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1596-BBB2-484E-8295-A3342EC9B576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34CAE5-2A17-B88B-8DC1-A22D7D226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20F844-0532-6E4C-6D9F-B0A7E348D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8054-787E-4D2E-8EDB-55AF6B7F7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660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6FA900-A8B8-E5AC-F76D-3F3B14465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1596-BBB2-484E-8295-A3342EC9B576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999DE9-1C35-C9E2-E9EE-70F72B5A1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ABC84E-D0E4-2EBF-8FE4-33D5DD82E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8054-787E-4D2E-8EDB-55AF6B7F7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28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A977C-6B9A-B5D7-1BD5-DA22CA5BB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DECB5-2411-8F91-6406-914707922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6A6B27-D619-A670-0284-9255C56AC2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C77E27-03D9-4FA2-072D-9B9E7C4A7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1596-BBB2-484E-8295-A3342EC9B576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B59C8-D5B1-DDB1-4160-DA785F065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2EDBD-8E34-E4B4-9C14-3A544016E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8054-787E-4D2E-8EDB-55AF6B7F7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70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EF2EA-5141-3CDD-B387-2E4475AEB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A7DA08-119F-F415-159F-FAEF5CBAD4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D9244B-3A14-80FB-2A7C-B71E4B22F7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882AD7-B2A3-E8ED-9182-39A517C03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21596-BBB2-484E-8295-A3342EC9B576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F64035-AAAE-15E2-E06D-AF8C1EBF1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C4467B-F2B2-0F15-B0D0-B62870522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8054-787E-4D2E-8EDB-55AF6B7F7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85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995EAB-996A-A69A-9F19-CDD4DBC60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DD49C1-94AE-1174-91D4-612DAC784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CCF00-0473-4B3F-CC12-EB9EDCE5B3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E21596-BBB2-484E-8295-A3342EC9B576}" type="datetimeFigureOut">
              <a:rPr lang="en-GB" smtClean="0"/>
              <a:t>11/06/2026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01A7E7-5943-55BB-AF0B-FC8F0D1DA9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D59FE-F3AB-7C6E-2AFC-1A6A7730BD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A88054-787E-4D2E-8EDB-55AF6B7F75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60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wimming.org/schools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DD0551-469A-DEBD-2409-100B2C306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53D601A-6B9B-B24F-954C-6D0ACC4C5E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6268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BBFD564-002E-61DE-9DBD-A3D6F53646DD}"/>
              </a:ext>
            </a:extLst>
          </p:cNvPr>
          <p:cNvSpPr txBox="1"/>
          <p:nvPr/>
        </p:nvSpPr>
        <p:spPr>
          <a:xfrm>
            <a:off x="1621870" y="359938"/>
            <a:ext cx="5651022" cy="385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5" b="1" dirty="0">
                <a:latin typeface="Calibri" panose="020F0502020204030204" pitchFamily="34" charset="0"/>
                <a:cs typeface="Calibri" panose="020F0502020204030204" pitchFamily="34" charset="0"/>
              </a:rPr>
              <a:t>Review of the last academic year (2025/2026)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D9F60F-F13B-1086-50C1-85D73CC0740F}"/>
              </a:ext>
            </a:extLst>
          </p:cNvPr>
          <p:cNvSpPr txBox="1"/>
          <p:nvPr/>
        </p:nvSpPr>
        <p:spPr>
          <a:xfrm>
            <a:off x="704538" y="1043939"/>
            <a:ext cx="9942199" cy="2532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45179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429" b="1" dirty="0">
                <a:solidFill>
                  <a:prstClr val="black"/>
                </a:solidFill>
                <a:latin typeface="Calibri" panose="020F0502020204030204"/>
              </a:rPr>
              <a:t>SWIMMING</a:t>
            </a:r>
          </a:p>
          <a:p>
            <a:pPr defTabSz="145179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429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Swimming is an essential skill and can encourage a healthy and active lifestyle. All Local Authority schools must provide swimming instruction in either key stage 1 or key stage 2.</a:t>
            </a:r>
          </a:p>
          <a:p>
            <a:pPr defTabSz="145179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429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145179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429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programme of study for PE sets out the expectations that pupils should be taught to:</a:t>
            </a:r>
          </a:p>
          <a:p>
            <a:pPr defTabSz="1451793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429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Swim competently, confidently and proficiently over a distance of at least 25 meters.</a:t>
            </a:r>
            <a:endParaRPr lang="en-US" altLang="en-US" sz="1429" dirty="0">
              <a:solidFill>
                <a:prstClr val="black"/>
              </a:solidFill>
              <a:latin typeface="Calibri" panose="020F0502020204030204"/>
            </a:endParaRPr>
          </a:p>
          <a:p>
            <a:pPr defTabSz="1451793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429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Use a range of strokes effectively (for example, front crawl, backstroke and breast stroke)</a:t>
            </a:r>
            <a:endParaRPr lang="en-US" altLang="en-US" sz="1429" dirty="0">
              <a:solidFill>
                <a:prstClr val="black"/>
              </a:solidFill>
              <a:latin typeface="Calibri" panose="020F0502020204030204"/>
            </a:endParaRPr>
          </a:p>
          <a:p>
            <a:pPr defTabSz="1451793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altLang="en-US" sz="1429" dirty="0">
                <a:solidFill>
                  <a:prstClr val="black"/>
                </a:solidFill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Perform safe self-rescue in different water-based situations.</a:t>
            </a:r>
          </a:p>
          <a:p>
            <a:pPr defTabSz="1451793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defRPr/>
            </a:pPr>
            <a:endParaRPr lang="en-US" altLang="en-US" sz="1429" dirty="0">
              <a:solidFill>
                <a:prstClr val="black"/>
              </a:solidFill>
              <a:latin typeface="Calibri" panose="020F0502020204030204"/>
            </a:endParaRPr>
          </a:p>
          <a:p>
            <a:pPr defTabSz="145179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429" dirty="0">
                <a:solidFill>
                  <a:prstClr val="black"/>
                </a:solidFill>
                <a:latin typeface="Calibri" panose="020F0502020204030204"/>
              </a:rPr>
              <a:t>Year 6 leaving at the end of the academic year 2025/26 is as follows:</a:t>
            </a:r>
          </a:p>
          <a:p>
            <a:pPr>
              <a:lnSpc>
                <a:spcPct val="124000"/>
              </a:lnSpc>
            </a:pPr>
            <a:r>
              <a:rPr lang="en-US" sz="1350" dirty="0"/>
              <a:t>.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65D4AC4-7957-AA62-C1A0-FE4F2CF00C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394920"/>
              </p:ext>
            </p:extLst>
          </p:nvPr>
        </p:nvGraphicFramePr>
        <p:xfrm>
          <a:off x="1717830" y="3429000"/>
          <a:ext cx="7454137" cy="3102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1057">
                  <a:extLst>
                    <a:ext uri="{9D8B030D-6E8A-4147-A177-3AD203B41FA5}">
                      <a16:colId xmlns:a16="http://schemas.microsoft.com/office/drawing/2014/main" val="1397519339"/>
                    </a:ext>
                  </a:extLst>
                </a:gridCol>
                <a:gridCol w="2323080">
                  <a:extLst>
                    <a:ext uri="{9D8B030D-6E8A-4147-A177-3AD203B41FA5}">
                      <a16:colId xmlns:a16="http://schemas.microsoft.com/office/drawing/2014/main" val="279180329"/>
                    </a:ext>
                  </a:extLst>
                </a:gridCol>
              </a:tblGrid>
              <a:tr h="483916">
                <a:tc>
                  <a:txBody>
                    <a:bodyPr/>
                    <a:lstStyle/>
                    <a:p>
                      <a:pPr marL="0" marR="0" lvl="0" indent="0" algn="l" defTabSz="5759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Swimming and Water Safety</a:t>
                      </a:r>
                      <a:endParaRPr lang="en-GB" sz="11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45175" marR="145175" marT="72587" marB="7258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4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kern="12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Percentage to achieve the expectation:</a:t>
                      </a:r>
                      <a:endParaRPr lang="en-US" sz="1100" dirty="0">
                        <a:solidFill>
                          <a:sysClr val="windowText" lastClr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45175" marR="145175" marT="72587" marB="7258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E4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675785"/>
                  </a:ext>
                </a:extLst>
              </a:tr>
              <a:tr h="871049">
                <a:tc>
                  <a:txBody>
                    <a:bodyPr/>
                    <a:lstStyle/>
                    <a:p>
                      <a:pPr marL="0" marR="0" lvl="0" indent="0" algn="l" defTabSz="5759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Swim competently, confidently and proficiently over a distance of at least 25 </a:t>
                      </a:r>
                      <a:r>
                        <a:rPr lang="en-US" sz="16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metres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45175" marR="145175" marT="72587" marB="7258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88%</a:t>
                      </a:r>
                    </a:p>
                  </a:txBody>
                  <a:tcPr marL="145175" marR="145175" marT="72587" marB="7258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8148111"/>
                  </a:ext>
                </a:extLst>
              </a:tr>
              <a:tr h="871049">
                <a:tc>
                  <a:txBody>
                    <a:bodyPr/>
                    <a:lstStyle/>
                    <a:p>
                      <a:pPr marL="0" marR="0" lvl="0" indent="0" algn="l" defTabSz="5759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 a range of strokes effectively (for example, front crawl, backstroke and breaststroke)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45175" marR="145175" marT="72587" marB="7258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79%</a:t>
                      </a:r>
                    </a:p>
                  </a:txBody>
                  <a:tcPr marL="145175" marR="145175" marT="72587" marB="7258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50329"/>
                  </a:ext>
                </a:extLst>
              </a:tr>
              <a:tr h="871049">
                <a:tc>
                  <a:txBody>
                    <a:bodyPr/>
                    <a:lstStyle/>
                    <a:p>
                      <a:pPr marL="0" marR="0" lvl="0" indent="0" algn="l" defTabSz="5759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 </a:t>
                      </a: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Perform safe self-rescue in different water-based situations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45175" marR="145175" marT="72587" marB="7258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759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79%</a:t>
                      </a:r>
                    </a:p>
                  </a:txBody>
                  <a:tcPr marL="145175" marR="145175" marT="72587" marB="7258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3458530"/>
                  </a:ext>
                </a:extLst>
              </a:tr>
            </a:tbl>
          </a:graphicData>
        </a:graphic>
      </p:graphicFrame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9A7876ED-5D48-C34A-7FAC-6C1C31CFA81F}"/>
              </a:ext>
            </a:extLst>
          </p:cNvPr>
          <p:cNvSpPr/>
          <p:nvPr/>
        </p:nvSpPr>
        <p:spPr>
          <a:xfrm>
            <a:off x="9536582" y="3854496"/>
            <a:ext cx="1875175" cy="1982507"/>
          </a:xfrm>
          <a:prstGeom prst="wedgeRoundRectCallout">
            <a:avLst>
              <a:gd name="adj1" fmla="val -54518"/>
              <a:gd name="adj2" fmla="val 67783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70" dirty="0"/>
              <a:t>KS2 Swimming Gala was also attended where we made I through to County Finals!</a:t>
            </a:r>
          </a:p>
        </p:txBody>
      </p:sp>
    </p:spTree>
    <p:extLst>
      <p:ext uri="{BB962C8B-B14F-4D97-AF65-F5344CB8AC3E}">
        <p14:creationId xmlns:p14="http://schemas.microsoft.com/office/powerpoint/2010/main" val="191243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191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Johnston, Emily</dc:creator>
  <cp:lastModifiedBy>Johnston, Emily</cp:lastModifiedBy>
  <cp:revision>1</cp:revision>
  <dcterms:created xsi:type="dcterms:W3CDTF">2026-06-11T09:46:41Z</dcterms:created>
  <dcterms:modified xsi:type="dcterms:W3CDTF">2026-06-11T09:52:14Z</dcterms:modified>
</cp:coreProperties>
</file>